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 id="2147483741" r:id="rId5"/>
  </p:sldMasterIdLst>
  <p:notesMasterIdLst>
    <p:notesMasterId r:id="rId39"/>
  </p:notesMasterIdLst>
  <p:handoutMasterIdLst>
    <p:handoutMasterId r:id="rId40"/>
  </p:handoutMasterIdLst>
  <p:sldIdLst>
    <p:sldId id="256" r:id="rId6"/>
    <p:sldId id="259" r:id="rId7"/>
    <p:sldId id="291" r:id="rId8"/>
    <p:sldId id="300" r:id="rId9"/>
    <p:sldId id="302" r:id="rId10"/>
    <p:sldId id="304" r:id="rId11"/>
    <p:sldId id="306" r:id="rId12"/>
    <p:sldId id="307" r:id="rId13"/>
    <p:sldId id="308" r:id="rId14"/>
    <p:sldId id="305" r:id="rId15"/>
    <p:sldId id="311" r:id="rId16"/>
    <p:sldId id="310" r:id="rId17"/>
    <p:sldId id="309" r:id="rId18"/>
    <p:sldId id="313" r:id="rId19"/>
    <p:sldId id="329" r:id="rId20"/>
    <p:sldId id="288" r:id="rId21"/>
    <p:sldId id="317" r:id="rId22"/>
    <p:sldId id="315" r:id="rId23"/>
    <p:sldId id="316" r:id="rId24"/>
    <p:sldId id="319" r:id="rId25"/>
    <p:sldId id="318" r:id="rId26"/>
    <p:sldId id="321" r:id="rId27"/>
    <p:sldId id="320" r:id="rId28"/>
    <p:sldId id="322" r:id="rId29"/>
    <p:sldId id="323" r:id="rId30"/>
    <p:sldId id="324" r:id="rId31"/>
    <p:sldId id="325" r:id="rId32"/>
    <p:sldId id="326" r:id="rId33"/>
    <p:sldId id="327" r:id="rId34"/>
    <p:sldId id="330" r:id="rId35"/>
    <p:sldId id="331" r:id="rId36"/>
    <p:sldId id="332" r:id="rId37"/>
    <p:sldId id="297" r:id="rId38"/>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TVENERGO SLAIDI" id="{C23D37D7-7A60-5049-8B9C-98FC8731E646}">
          <p14:sldIdLst>
            <p14:sldId id="256"/>
            <p14:sldId id="259"/>
            <p14:sldId id="291"/>
            <p14:sldId id="300"/>
            <p14:sldId id="302"/>
            <p14:sldId id="304"/>
            <p14:sldId id="306"/>
            <p14:sldId id="307"/>
            <p14:sldId id="308"/>
            <p14:sldId id="305"/>
            <p14:sldId id="311"/>
            <p14:sldId id="310"/>
            <p14:sldId id="309"/>
            <p14:sldId id="313"/>
            <p14:sldId id="329"/>
            <p14:sldId id="288"/>
            <p14:sldId id="317"/>
            <p14:sldId id="315"/>
            <p14:sldId id="316"/>
            <p14:sldId id="319"/>
            <p14:sldId id="318"/>
            <p14:sldId id="321"/>
            <p14:sldId id="320"/>
            <p14:sldId id="322"/>
            <p14:sldId id="323"/>
            <p14:sldId id="324"/>
            <p14:sldId id="325"/>
            <p14:sldId id="326"/>
            <p14:sldId id="327"/>
            <p14:sldId id="330"/>
            <p14:sldId id="331"/>
            <p14:sldId id="332"/>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64"/>
    <a:srgbClr val="D6D6D6"/>
    <a:srgbClr val="5A5B5D"/>
    <a:srgbClr val="B9D137"/>
    <a:srgbClr val="FFFFFF"/>
    <a:srgbClr val="E88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84"/>
    <p:restoredTop sz="95865"/>
  </p:normalViewPr>
  <p:slideViewPr>
    <p:cSldViewPr snapToGrid="0" snapToObjects="1">
      <p:cViewPr varScale="1">
        <p:scale>
          <a:sx n="82" d="100"/>
          <a:sy n="82" d="100"/>
        </p:scale>
        <p:origin x="816"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napToObjects="1" showGuides="1">
      <p:cViewPr varScale="1">
        <p:scale>
          <a:sx n="182" d="100"/>
          <a:sy n="182" d="100"/>
        </p:scale>
        <p:origin x="3168" y="1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003164"/>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FCC-4B4F-B886-F01253417CE4}"/>
            </c:ext>
          </c:extLst>
        </c:ser>
        <c:ser>
          <c:idx val="1"/>
          <c:order val="1"/>
          <c:tx>
            <c:strRef>
              <c:f>Sheet1!$C$1</c:f>
              <c:strCache>
                <c:ptCount val="1"/>
                <c:pt idx="0">
                  <c:v>Series 2</c:v>
                </c:pt>
              </c:strCache>
            </c:strRef>
          </c:tx>
          <c:spPr>
            <a:solidFill>
              <a:srgbClr val="B9D13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FCC-4B4F-B886-F01253417CE4}"/>
            </c:ext>
          </c:extLst>
        </c:ser>
        <c:ser>
          <c:idx val="2"/>
          <c:order val="2"/>
          <c:tx>
            <c:strRef>
              <c:f>Sheet1!$D$1</c:f>
              <c:strCache>
                <c:ptCount val="1"/>
                <c:pt idx="0">
                  <c:v>Series 3</c:v>
                </c:pt>
              </c:strCache>
            </c:strRef>
          </c:tx>
          <c:spPr>
            <a:solidFill>
              <a:srgbClr val="E8802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FCC-4B4F-B886-F01253417CE4}"/>
            </c:ext>
          </c:extLst>
        </c:ser>
        <c:dLbls>
          <c:showLegendKey val="0"/>
          <c:showVal val="0"/>
          <c:showCatName val="0"/>
          <c:showSerName val="0"/>
          <c:showPercent val="0"/>
          <c:showBubbleSize val="0"/>
        </c:dLbls>
        <c:gapWidth val="150"/>
        <c:overlap val="100"/>
        <c:axId val="159830879"/>
        <c:axId val="159943055"/>
      </c:barChart>
      <c:catAx>
        <c:axId val="15983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lv-LV"/>
          </a:p>
        </c:txPr>
        <c:crossAx val="159943055"/>
        <c:crosses val="autoZero"/>
        <c:auto val="1"/>
        <c:lblAlgn val="ctr"/>
        <c:lblOffset val="100"/>
        <c:noMultiLvlLbl val="0"/>
      </c:catAx>
      <c:valAx>
        <c:axId val="1599430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lv-LV"/>
          </a:p>
        </c:txPr>
        <c:crossAx val="15983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34A099-86C8-489F-CBBB-1ECD569271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a:extLst>
              <a:ext uri="{FF2B5EF4-FFF2-40B4-BE49-F238E27FC236}">
                <a16:creationId xmlns:a16="http://schemas.microsoft.com/office/drawing/2014/main" id="{E3D583FA-3C6D-C098-89CC-8BEFFE02BB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LID4096"/>
              <a:t>05/19/2025</a:t>
            </a:r>
            <a:endParaRPr lang="en-LV"/>
          </a:p>
        </p:txBody>
      </p:sp>
      <p:sp>
        <p:nvSpPr>
          <p:cNvPr id="4" name="Footer Placeholder 3">
            <a:extLst>
              <a:ext uri="{FF2B5EF4-FFF2-40B4-BE49-F238E27FC236}">
                <a16:creationId xmlns:a16="http://schemas.microsoft.com/office/drawing/2014/main" id="{EE0720A6-E8D4-C46F-3B28-CC4468E4A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lv-LV"/>
              <a:t>PTAPS darbuzņēmējiem</a:t>
            </a:r>
            <a:endParaRPr lang="en-LV"/>
          </a:p>
        </p:txBody>
      </p:sp>
      <p:sp>
        <p:nvSpPr>
          <p:cNvPr id="5" name="Slide Number Placeholder 4">
            <a:extLst>
              <a:ext uri="{FF2B5EF4-FFF2-40B4-BE49-F238E27FC236}">
                <a16:creationId xmlns:a16="http://schemas.microsoft.com/office/drawing/2014/main" id="{184281BE-38FC-2874-77AF-ED2825B9FF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42484-0DDB-B043-BEA4-BAB349B5D6EB}" type="slidenum">
              <a:t>‹#›</a:t>
            </a:fld>
            <a:endParaRPr lang="en-LV"/>
          </a:p>
        </p:txBody>
      </p:sp>
    </p:spTree>
    <p:extLst>
      <p:ext uri="{BB962C8B-B14F-4D97-AF65-F5344CB8AC3E}">
        <p14:creationId xmlns:p14="http://schemas.microsoft.com/office/powerpoint/2010/main" val="114923647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LID4096"/>
              <a:t>05/19/2025</a:t>
            </a:r>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lv-LV"/>
              <a:t>PTAPS darbuzņēmējiem</a:t>
            </a:r>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2151D-14D8-EE44-9999-72491AD8F7D9}" type="slidenum">
              <a:rPr lang="en-LV" smtClean="0"/>
              <a:t>‹#›</a:t>
            </a:fld>
            <a:endParaRPr lang="en-LV"/>
          </a:p>
        </p:txBody>
      </p:sp>
    </p:spTree>
    <p:extLst>
      <p:ext uri="{BB962C8B-B14F-4D97-AF65-F5344CB8AC3E}">
        <p14:creationId xmlns:p14="http://schemas.microsoft.com/office/powerpoint/2010/main" val="335674042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50CE1CF-8FFE-64A3-D3B2-7A827385442E}"/>
              </a:ext>
            </a:extLst>
          </p:cNvPr>
          <p:cNvSpPr/>
          <p:nvPr userDrawn="1"/>
        </p:nvSpPr>
        <p:spPr>
          <a:xfrm>
            <a:off x="0" y="0"/>
            <a:ext cx="12192000" cy="690924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05869" y="1606376"/>
            <a:ext cx="5692241" cy="1917857"/>
          </a:xfrm>
          <a:prstGeom prst="rect">
            <a:avLst/>
          </a:prstGeom>
        </p:spPr>
        <p:txBody>
          <a:bodyPr anchor="ctr"/>
          <a:lstStyle>
            <a:lvl1pPr algn="l">
              <a:defRPr sz="5000" b="1" i="0">
                <a:solidFill>
                  <a:srgbClr val="003164"/>
                </a:solidFill>
                <a:latin typeface="HelveticaNeueLT Pro 55 Roman" panose="020B0604020202020204" pitchFamily="34" charset="77"/>
              </a:defRPr>
            </a:lvl1pPr>
          </a:lstStyle>
          <a:p>
            <a:r>
              <a:rPr lang="en-GB" dirty="0" err="1"/>
              <a:t>Latvenergo</a:t>
            </a:r>
            <a:br>
              <a:rPr lang="en-GB" dirty="0" err="1"/>
            </a:br>
            <a:r>
              <a:rPr lang="en-GB" dirty="0" err="1"/>
              <a:t>koncerna</a:t>
            </a:r>
            <a:br>
              <a:rPr lang="en-GB" dirty="0" err="1"/>
            </a:br>
            <a:r>
              <a:rPr lang="en-GB" dirty="0" err="1"/>
              <a:t>prezentācija</a:t>
            </a:r>
            <a:endParaRPr lang="en-LV" dirty="0"/>
          </a:p>
        </p:txBody>
      </p:sp>
      <p:sp>
        <p:nvSpPr>
          <p:cNvPr id="8" name="Subtitle 2">
            <a:extLst>
              <a:ext uri="{FF2B5EF4-FFF2-40B4-BE49-F238E27FC236}">
                <a16:creationId xmlns:a16="http://schemas.microsoft.com/office/drawing/2014/main" id="{77F174CE-18DE-944D-8674-DEBDA671F9E5}"/>
              </a:ext>
            </a:extLst>
          </p:cNvPr>
          <p:cNvSpPr>
            <a:spLocks noGrp="1"/>
          </p:cNvSpPr>
          <p:nvPr>
            <p:ph type="subTitle" idx="1" hasCustomPrompt="1"/>
          </p:nvPr>
        </p:nvSpPr>
        <p:spPr>
          <a:xfrm>
            <a:off x="805870" y="3871542"/>
            <a:ext cx="4390214" cy="915611"/>
          </a:xfrm>
          <a:prstGeom prst="rect">
            <a:avLst/>
          </a:prstGeom>
        </p:spPr>
        <p:txBody>
          <a:bodyPr/>
          <a:lstStyle>
            <a:lvl1pPr marL="0" indent="0" algn="l">
              <a:buNone/>
              <a:defRPr sz="2000" b="0" i="0">
                <a:solidFill>
                  <a:srgbClr val="003164"/>
                </a:solidFill>
                <a:latin typeface="HelveticaNeueLT Pro 45 Lt" panose="020B0403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2023. gada decembris</a:t>
            </a:r>
            <a:endParaRPr lang="en-LV" dirty="0"/>
          </a:p>
        </p:txBody>
      </p:sp>
      <p:pic>
        <p:nvPicPr>
          <p:cNvPr id="6" name="Image 4">
            <a:extLst>
              <a:ext uri="{FF2B5EF4-FFF2-40B4-BE49-F238E27FC236}">
                <a16:creationId xmlns:a16="http://schemas.microsoft.com/office/drawing/2014/main" id="{59323980-ECEE-1845-8AC4-4DF5684FDB00}"/>
              </a:ext>
            </a:extLst>
          </p:cNvPr>
          <p:cNvPicPr>
            <a:picLocks noChangeAspect="1" noChangeArrowheads="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5652307" y="900952"/>
            <a:ext cx="6995917" cy="5937067"/>
          </a:xfrm>
          <a:prstGeom prst="rect">
            <a:avLst/>
          </a:prstGeom>
          <a:noFill/>
          <a:ln>
            <a:noFill/>
          </a:ln>
        </p:spPr>
      </p:pic>
      <p:sp>
        <p:nvSpPr>
          <p:cNvPr id="5" name="Freeform 4">
            <a:extLst>
              <a:ext uri="{FF2B5EF4-FFF2-40B4-BE49-F238E27FC236}">
                <a16:creationId xmlns:a16="http://schemas.microsoft.com/office/drawing/2014/main" id="{83646770-6139-E878-0E93-70AEE9C0E7FD}"/>
              </a:ext>
            </a:extLst>
          </p:cNvPr>
          <p:cNvSpPr/>
          <p:nvPr userDrawn="1"/>
        </p:nvSpPr>
        <p:spPr>
          <a:xfrm>
            <a:off x="7875946" y="0"/>
            <a:ext cx="4316054" cy="2649070"/>
          </a:xfrm>
          <a:custGeom>
            <a:avLst/>
            <a:gdLst>
              <a:gd name="connsiteX0" fmla="*/ 5128 w 4316054"/>
              <a:gd name="connsiteY0" fmla="*/ 0 h 2649070"/>
              <a:gd name="connsiteX1" fmla="*/ 4316054 w 4316054"/>
              <a:gd name="connsiteY1" fmla="*/ 0 h 2649070"/>
              <a:gd name="connsiteX2" fmla="*/ 4316054 w 4316054"/>
              <a:gd name="connsiteY2" fmla="*/ 2100608 h 2649070"/>
              <a:gd name="connsiteX3" fmla="*/ 4158618 w 4316054"/>
              <a:gd name="connsiteY3" fmla="*/ 2213244 h 2649070"/>
              <a:gd name="connsiteX4" fmla="*/ 2667306 w 4316054"/>
              <a:gd name="connsiteY4" fmla="*/ 2649070 h 2649070"/>
              <a:gd name="connsiteX5" fmla="*/ 2667299 w 4316054"/>
              <a:gd name="connsiteY5" fmla="*/ 2649070 h 2649070"/>
              <a:gd name="connsiteX6" fmla="*/ 0 w 4316054"/>
              <a:gd name="connsiteY6" fmla="*/ 97157 h 2649070"/>
              <a:gd name="connsiteX7" fmla="*/ 0 w 4316054"/>
              <a:gd name="connsiteY7" fmla="*/ 97151 h 264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6054" h="2649070">
                <a:moveTo>
                  <a:pt x="5128" y="0"/>
                </a:moveTo>
                <a:lnTo>
                  <a:pt x="4316054" y="0"/>
                </a:lnTo>
                <a:lnTo>
                  <a:pt x="4316054" y="2100608"/>
                </a:lnTo>
                <a:lnTo>
                  <a:pt x="4158618" y="2213244"/>
                </a:lnTo>
                <a:cubicBezTo>
                  <a:pt x="3732914" y="2488402"/>
                  <a:pt x="3219721" y="2649070"/>
                  <a:pt x="2667306" y="2649070"/>
                </a:cubicBezTo>
                <a:lnTo>
                  <a:pt x="2667299" y="2649070"/>
                </a:lnTo>
                <a:cubicBezTo>
                  <a:pt x="1194192" y="2649070"/>
                  <a:pt x="0" y="1506541"/>
                  <a:pt x="0" y="97157"/>
                </a:cubicBezTo>
                <a:lnTo>
                  <a:pt x="0" y="97151"/>
                </a:ln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grpSp>
        <p:nvGrpSpPr>
          <p:cNvPr id="9" name="Group 8">
            <a:extLst>
              <a:ext uri="{FF2B5EF4-FFF2-40B4-BE49-F238E27FC236}">
                <a16:creationId xmlns:a16="http://schemas.microsoft.com/office/drawing/2014/main" id="{17163B1F-6126-9063-0588-8943F180683B}"/>
              </a:ext>
            </a:extLst>
          </p:cNvPr>
          <p:cNvGrpSpPr/>
          <p:nvPr userDrawn="1"/>
        </p:nvGrpSpPr>
        <p:grpSpPr>
          <a:xfrm>
            <a:off x="877664" y="5705610"/>
            <a:ext cx="2578230" cy="442491"/>
            <a:chOff x="1830741" y="11433764"/>
            <a:chExt cx="5058354" cy="868144"/>
          </a:xfrm>
        </p:grpSpPr>
        <p:sp>
          <p:nvSpPr>
            <p:cNvPr id="10" name="Free Form 5">
              <a:extLst>
                <a:ext uri="{FF2B5EF4-FFF2-40B4-BE49-F238E27FC236}">
                  <a16:creationId xmlns:a16="http://schemas.microsoft.com/office/drawing/2014/main" id="{CC7D5CF3-C5F5-F378-13B1-0BA3BD5D5762}"/>
                </a:ext>
              </a:extLst>
            </p:cNvPr>
            <p:cNvSpPr/>
            <p:nvPr/>
          </p:nvSpPr>
          <p:spPr>
            <a:xfrm>
              <a:off x="1830741" y="11433764"/>
              <a:ext cx="768846" cy="823226"/>
            </a:xfrm>
            <a:custGeom>
              <a:avLst/>
              <a:gdLst/>
              <a:ahLst/>
              <a:cxnLst/>
              <a:rect l="0" t="0" r="0" b="0"/>
              <a:pathLst>
                <a:path w="768845" h="823226">
                  <a:moveTo>
                    <a:pt x="453351" y="616013"/>
                  </a:moveTo>
                  <a:cubicBezTo>
                    <a:pt x="424764" y="616013"/>
                    <a:pt x="401688" y="592937"/>
                    <a:pt x="401688" y="564451"/>
                  </a:cubicBezTo>
                  <a:lnTo>
                    <a:pt x="401688" y="560095"/>
                  </a:lnTo>
                  <a:cubicBezTo>
                    <a:pt x="401688" y="531545"/>
                    <a:pt x="424764" y="508431"/>
                    <a:pt x="453351" y="508431"/>
                  </a:cubicBezTo>
                  <a:lnTo>
                    <a:pt x="519099" y="508431"/>
                  </a:lnTo>
                  <a:lnTo>
                    <a:pt x="736041" y="508431"/>
                  </a:lnTo>
                  <a:cubicBezTo>
                    <a:pt x="754062" y="508431"/>
                    <a:pt x="768705" y="494347"/>
                    <a:pt x="768705" y="477037"/>
                  </a:cubicBezTo>
                  <a:lnTo>
                    <a:pt x="768705" y="346100"/>
                  </a:lnTo>
                  <a:cubicBezTo>
                    <a:pt x="768705" y="328828"/>
                    <a:pt x="754062" y="314744"/>
                    <a:pt x="736041" y="314744"/>
                  </a:cubicBezTo>
                  <a:lnTo>
                    <a:pt x="519099" y="314744"/>
                  </a:lnTo>
                  <a:lnTo>
                    <a:pt x="519099" y="314706"/>
                  </a:lnTo>
                  <a:lnTo>
                    <a:pt x="453351" y="314706"/>
                  </a:lnTo>
                  <a:cubicBezTo>
                    <a:pt x="424764" y="314706"/>
                    <a:pt x="401688" y="291630"/>
                    <a:pt x="401688" y="263042"/>
                  </a:cubicBezTo>
                  <a:lnTo>
                    <a:pt x="401688" y="258686"/>
                  </a:lnTo>
                  <a:cubicBezTo>
                    <a:pt x="401688" y="230276"/>
                    <a:pt x="424764" y="207073"/>
                    <a:pt x="453351" y="207073"/>
                  </a:cubicBezTo>
                  <a:lnTo>
                    <a:pt x="768845" y="207073"/>
                  </a:lnTo>
                  <a:cubicBezTo>
                    <a:pt x="697814" y="83350"/>
                    <a:pt x="564540" y="0"/>
                    <a:pt x="411657" y="0"/>
                  </a:cubicBezTo>
                  <a:cubicBezTo>
                    <a:pt x="184276" y="0"/>
                    <a:pt x="0" y="184238"/>
                    <a:pt x="0" y="411568"/>
                  </a:cubicBezTo>
                  <a:cubicBezTo>
                    <a:pt x="0" y="638987"/>
                    <a:pt x="184276" y="823226"/>
                    <a:pt x="411657" y="823226"/>
                  </a:cubicBezTo>
                  <a:cubicBezTo>
                    <a:pt x="564540" y="823226"/>
                    <a:pt x="697852" y="739838"/>
                    <a:pt x="768845" y="616013"/>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1" name="Free Form 6">
              <a:extLst>
                <a:ext uri="{FF2B5EF4-FFF2-40B4-BE49-F238E27FC236}">
                  <a16:creationId xmlns:a16="http://schemas.microsoft.com/office/drawing/2014/main" id="{51D0218E-2D31-97CB-59E9-911DCC0F3979}"/>
                </a:ext>
              </a:extLst>
            </p:cNvPr>
            <p:cNvSpPr/>
            <p:nvPr/>
          </p:nvSpPr>
          <p:spPr>
            <a:xfrm>
              <a:off x="2894515" y="11548762"/>
              <a:ext cx="404533" cy="604355"/>
            </a:xfrm>
            <a:custGeom>
              <a:avLst/>
              <a:gdLst/>
              <a:ahLst/>
              <a:cxnLst/>
              <a:rect l="0" t="0" r="0" b="0"/>
              <a:pathLst>
                <a:path w="404533" h="604354">
                  <a:moveTo>
                    <a:pt x="361721" y="516293"/>
                  </a:moveTo>
                  <a:lnTo>
                    <a:pt x="95554" y="516293"/>
                  </a:lnTo>
                  <a:lnTo>
                    <a:pt x="95554" y="45250"/>
                  </a:lnTo>
                  <a:cubicBezTo>
                    <a:pt x="95554" y="23355"/>
                    <a:pt x="83007" y="0"/>
                    <a:pt x="47777" y="0"/>
                  </a:cubicBezTo>
                  <a:cubicBezTo>
                    <a:pt x="12534" y="0"/>
                    <a:pt x="0" y="23355"/>
                    <a:pt x="0" y="45250"/>
                  </a:cubicBezTo>
                  <a:lnTo>
                    <a:pt x="0" y="557466"/>
                  </a:lnTo>
                  <a:cubicBezTo>
                    <a:pt x="0" y="604354"/>
                    <a:pt x="35331" y="604354"/>
                    <a:pt x="46977" y="604354"/>
                  </a:cubicBezTo>
                  <a:lnTo>
                    <a:pt x="361721" y="604354"/>
                  </a:lnTo>
                  <a:cubicBezTo>
                    <a:pt x="382409" y="604354"/>
                    <a:pt x="404533" y="592708"/>
                    <a:pt x="404533" y="559955"/>
                  </a:cubicBezTo>
                  <a:cubicBezTo>
                    <a:pt x="404533" y="532574"/>
                    <a:pt x="388493" y="516293"/>
                    <a:pt x="361721" y="516293"/>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2" name="Free Form 7">
              <a:extLst>
                <a:ext uri="{FF2B5EF4-FFF2-40B4-BE49-F238E27FC236}">
                  <a16:creationId xmlns:a16="http://schemas.microsoft.com/office/drawing/2014/main" id="{4175A382-5E2B-E927-CBE7-EAADEB3F7AA2}"/>
                </a:ext>
              </a:extLst>
            </p:cNvPr>
            <p:cNvSpPr/>
            <p:nvPr/>
          </p:nvSpPr>
          <p:spPr>
            <a:xfrm>
              <a:off x="3333306" y="11700678"/>
              <a:ext cx="355791" cy="460782"/>
            </a:xfrm>
            <a:custGeom>
              <a:avLst/>
              <a:gdLst/>
              <a:ahLst/>
              <a:cxnLst/>
              <a:rect l="0" t="0" r="0" b="0"/>
              <a:pathLst>
                <a:path w="355790" h="460781">
                  <a:moveTo>
                    <a:pt x="325704" y="47536"/>
                  </a:moveTo>
                  <a:cubicBezTo>
                    <a:pt x="298272" y="15582"/>
                    <a:pt x="254381" y="0"/>
                    <a:pt x="191541" y="0"/>
                  </a:cubicBezTo>
                  <a:cubicBezTo>
                    <a:pt x="118859" y="0"/>
                    <a:pt x="66776" y="23253"/>
                    <a:pt x="36791" y="69011"/>
                  </a:cubicBezTo>
                  <a:cubicBezTo>
                    <a:pt x="31165" y="78231"/>
                    <a:pt x="18161" y="101447"/>
                    <a:pt x="18161" y="121335"/>
                  </a:cubicBezTo>
                  <a:cubicBezTo>
                    <a:pt x="18161" y="140804"/>
                    <a:pt x="30518" y="161671"/>
                    <a:pt x="65100" y="161671"/>
                  </a:cubicBezTo>
                  <a:cubicBezTo>
                    <a:pt x="100241" y="161671"/>
                    <a:pt x="105346" y="140195"/>
                    <a:pt x="107581" y="129336"/>
                  </a:cubicBezTo>
                  <a:cubicBezTo>
                    <a:pt x="114553" y="108508"/>
                    <a:pt x="125374" y="77444"/>
                    <a:pt x="191541" y="77444"/>
                  </a:cubicBezTo>
                  <a:cubicBezTo>
                    <a:pt x="227012" y="77444"/>
                    <a:pt x="269354" y="88201"/>
                    <a:pt x="269354" y="139534"/>
                  </a:cubicBezTo>
                  <a:cubicBezTo>
                    <a:pt x="269354" y="156667"/>
                    <a:pt x="265899" y="160032"/>
                    <a:pt x="252095" y="163918"/>
                  </a:cubicBezTo>
                  <a:cubicBezTo>
                    <a:pt x="244411" y="166446"/>
                    <a:pt x="228041" y="170052"/>
                    <a:pt x="202260" y="175386"/>
                  </a:cubicBezTo>
                  <a:lnTo>
                    <a:pt x="131965" y="190258"/>
                  </a:lnTo>
                  <a:cubicBezTo>
                    <a:pt x="132105" y="190169"/>
                    <a:pt x="131025" y="190398"/>
                    <a:pt x="131025" y="190398"/>
                  </a:cubicBezTo>
                  <a:cubicBezTo>
                    <a:pt x="85267" y="199758"/>
                    <a:pt x="0" y="217119"/>
                    <a:pt x="0" y="321284"/>
                  </a:cubicBezTo>
                  <a:cubicBezTo>
                    <a:pt x="0" y="405993"/>
                    <a:pt x="57658" y="460781"/>
                    <a:pt x="146938" y="460781"/>
                  </a:cubicBezTo>
                  <a:cubicBezTo>
                    <a:pt x="183210" y="460781"/>
                    <a:pt x="232486" y="451853"/>
                    <a:pt x="272072" y="412534"/>
                  </a:cubicBezTo>
                  <a:cubicBezTo>
                    <a:pt x="272491" y="424103"/>
                    <a:pt x="273481" y="428358"/>
                    <a:pt x="275678" y="433971"/>
                  </a:cubicBezTo>
                  <a:cubicBezTo>
                    <a:pt x="279603" y="444030"/>
                    <a:pt x="289382" y="456006"/>
                    <a:pt x="314185" y="457466"/>
                  </a:cubicBezTo>
                  <a:cubicBezTo>
                    <a:pt x="339509" y="457504"/>
                    <a:pt x="353352" y="444030"/>
                    <a:pt x="355739" y="417499"/>
                  </a:cubicBezTo>
                  <a:lnTo>
                    <a:pt x="355739" y="417080"/>
                  </a:lnTo>
                  <a:cubicBezTo>
                    <a:pt x="355790" y="416661"/>
                    <a:pt x="355790" y="416331"/>
                    <a:pt x="355790" y="416331"/>
                  </a:cubicBezTo>
                  <a:lnTo>
                    <a:pt x="355790" y="168452"/>
                  </a:lnTo>
                  <a:cubicBezTo>
                    <a:pt x="355790" y="126339"/>
                    <a:pt x="355790" y="82867"/>
                    <a:pt x="325704" y="47536"/>
                  </a:cubicBezTo>
                  <a:close/>
                  <a:moveTo>
                    <a:pt x="247738" y="342112"/>
                  </a:moveTo>
                  <a:cubicBezTo>
                    <a:pt x="233743" y="360730"/>
                    <a:pt x="203288" y="382549"/>
                    <a:pt x="163410" y="382549"/>
                  </a:cubicBezTo>
                  <a:cubicBezTo>
                    <a:pt x="131737" y="382549"/>
                    <a:pt x="94716" y="366775"/>
                    <a:pt x="94716" y="322033"/>
                  </a:cubicBezTo>
                  <a:cubicBezTo>
                    <a:pt x="94716" y="281698"/>
                    <a:pt x="126682" y="271030"/>
                    <a:pt x="138709" y="267106"/>
                  </a:cubicBezTo>
                  <a:cubicBezTo>
                    <a:pt x="149656" y="263080"/>
                    <a:pt x="165709" y="259054"/>
                    <a:pt x="179743" y="256616"/>
                  </a:cubicBezTo>
                  <a:cubicBezTo>
                    <a:pt x="180124" y="256527"/>
                    <a:pt x="223075" y="246557"/>
                    <a:pt x="223024" y="246608"/>
                  </a:cubicBezTo>
                  <a:cubicBezTo>
                    <a:pt x="248678" y="241084"/>
                    <a:pt x="258927" y="238696"/>
                    <a:pt x="269074" y="235051"/>
                  </a:cubicBezTo>
                  <a:cubicBezTo>
                    <a:pt x="268236" y="281698"/>
                    <a:pt x="266357" y="316369"/>
                    <a:pt x="247738" y="342112"/>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3" name="Free Form 8">
              <a:extLst>
                <a:ext uri="{FF2B5EF4-FFF2-40B4-BE49-F238E27FC236}">
                  <a16:creationId xmlns:a16="http://schemas.microsoft.com/office/drawing/2014/main" id="{AA921090-E09B-C429-5B4C-3AD25F7A7568}"/>
                </a:ext>
              </a:extLst>
            </p:cNvPr>
            <p:cNvSpPr/>
            <p:nvPr/>
          </p:nvSpPr>
          <p:spPr>
            <a:xfrm>
              <a:off x="3723373" y="11576819"/>
              <a:ext cx="254990" cy="581330"/>
            </a:xfrm>
            <a:custGeom>
              <a:avLst/>
              <a:gdLst/>
              <a:ahLst/>
              <a:cxnLst/>
              <a:rect l="0" t="0" r="0" b="0"/>
              <a:pathLst>
                <a:path w="254990" h="581329">
                  <a:moveTo>
                    <a:pt x="206692" y="501497"/>
                  </a:moveTo>
                  <a:cubicBezTo>
                    <a:pt x="184835" y="499910"/>
                    <a:pt x="174866" y="496214"/>
                    <a:pt x="170472" y="477913"/>
                  </a:cubicBezTo>
                  <a:cubicBezTo>
                    <a:pt x="168135" y="468782"/>
                    <a:pt x="167385" y="463169"/>
                    <a:pt x="167385" y="414553"/>
                  </a:cubicBezTo>
                  <a:lnTo>
                    <a:pt x="167385" y="212813"/>
                  </a:lnTo>
                  <a:lnTo>
                    <a:pt x="210477" y="212813"/>
                  </a:lnTo>
                  <a:cubicBezTo>
                    <a:pt x="229527" y="212813"/>
                    <a:pt x="250024" y="202247"/>
                    <a:pt x="250024" y="172478"/>
                  </a:cubicBezTo>
                  <a:cubicBezTo>
                    <a:pt x="250024" y="146888"/>
                    <a:pt x="235610" y="132194"/>
                    <a:pt x="210477" y="132194"/>
                  </a:cubicBezTo>
                  <a:lnTo>
                    <a:pt x="167385" y="132194"/>
                  </a:lnTo>
                  <a:lnTo>
                    <a:pt x="167385" y="43611"/>
                  </a:lnTo>
                  <a:cubicBezTo>
                    <a:pt x="167385" y="15481"/>
                    <a:pt x="151002" y="0"/>
                    <a:pt x="121196" y="0"/>
                  </a:cubicBezTo>
                  <a:cubicBezTo>
                    <a:pt x="92837" y="0"/>
                    <a:pt x="75945" y="16281"/>
                    <a:pt x="75945" y="43611"/>
                  </a:cubicBezTo>
                  <a:lnTo>
                    <a:pt x="75945" y="132194"/>
                  </a:lnTo>
                  <a:lnTo>
                    <a:pt x="39446" y="132194"/>
                  </a:lnTo>
                  <a:cubicBezTo>
                    <a:pt x="14744" y="132194"/>
                    <a:pt x="0" y="147307"/>
                    <a:pt x="0" y="172478"/>
                  </a:cubicBezTo>
                  <a:cubicBezTo>
                    <a:pt x="0" y="202247"/>
                    <a:pt x="20358" y="212813"/>
                    <a:pt x="39446" y="212813"/>
                  </a:cubicBezTo>
                  <a:lnTo>
                    <a:pt x="75145" y="212813"/>
                  </a:lnTo>
                  <a:lnTo>
                    <a:pt x="75145" y="446798"/>
                  </a:lnTo>
                  <a:cubicBezTo>
                    <a:pt x="75145" y="509828"/>
                    <a:pt x="75145" y="581329"/>
                    <a:pt x="198031" y="581329"/>
                  </a:cubicBezTo>
                  <a:cubicBezTo>
                    <a:pt x="212115" y="581329"/>
                    <a:pt x="254990" y="581329"/>
                    <a:pt x="254990" y="540994"/>
                  </a:cubicBezTo>
                  <a:cubicBezTo>
                    <a:pt x="254990" y="503466"/>
                    <a:pt x="224713" y="502297"/>
                    <a:pt x="206692" y="501497"/>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4" name="Free Form 9">
              <a:extLst>
                <a:ext uri="{FF2B5EF4-FFF2-40B4-BE49-F238E27FC236}">
                  <a16:creationId xmlns:a16="http://schemas.microsoft.com/office/drawing/2014/main" id="{0F097A25-B66C-95E9-A5D8-FA35C57FDAE8}"/>
                </a:ext>
              </a:extLst>
            </p:cNvPr>
            <p:cNvSpPr/>
            <p:nvPr/>
          </p:nvSpPr>
          <p:spPr>
            <a:xfrm>
              <a:off x="4024928" y="11704022"/>
              <a:ext cx="360832" cy="454102"/>
            </a:xfrm>
            <a:custGeom>
              <a:avLst/>
              <a:gdLst/>
              <a:ahLst/>
              <a:cxnLst/>
              <a:rect l="0" t="0" r="0" b="0"/>
              <a:pathLst>
                <a:path w="360832" h="454101">
                  <a:moveTo>
                    <a:pt x="311416" y="0"/>
                  </a:moveTo>
                  <a:cubicBezTo>
                    <a:pt x="279133" y="0"/>
                    <a:pt x="271449" y="22834"/>
                    <a:pt x="269024" y="30365"/>
                  </a:cubicBezTo>
                  <a:cubicBezTo>
                    <a:pt x="269024" y="30416"/>
                    <a:pt x="213664" y="201409"/>
                    <a:pt x="213664" y="201409"/>
                  </a:cubicBezTo>
                  <a:cubicBezTo>
                    <a:pt x="195592" y="254000"/>
                    <a:pt x="186702" y="284137"/>
                    <a:pt x="181279" y="307022"/>
                  </a:cubicBezTo>
                  <a:cubicBezTo>
                    <a:pt x="177164" y="287743"/>
                    <a:pt x="171259" y="267627"/>
                    <a:pt x="157175" y="225361"/>
                  </a:cubicBezTo>
                  <a:cubicBezTo>
                    <a:pt x="157175" y="225412"/>
                    <a:pt x="92748" y="31115"/>
                    <a:pt x="92837" y="31305"/>
                  </a:cubicBezTo>
                  <a:cubicBezTo>
                    <a:pt x="84785" y="5422"/>
                    <a:pt x="66167" y="0"/>
                    <a:pt x="52031" y="0"/>
                  </a:cubicBezTo>
                  <a:cubicBezTo>
                    <a:pt x="21945" y="0"/>
                    <a:pt x="0" y="18021"/>
                    <a:pt x="0" y="42722"/>
                  </a:cubicBezTo>
                  <a:cubicBezTo>
                    <a:pt x="0" y="49187"/>
                    <a:pt x="1676" y="54559"/>
                    <a:pt x="3175" y="59804"/>
                  </a:cubicBezTo>
                  <a:lnTo>
                    <a:pt x="3695" y="61531"/>
                  </a:lnTo>
                  <a:cubicBezTo>
                    <a:pt x="3835" y="62102"/>
                    <a:pt x="132702" y="425602"/>
                    <a:pt x="132702" y="425602"/>
                  </a:cubicBezTo>
                  <a:cubicBezTo>
                    <a:pt x="138175" y="439775"/>
                    <a:pt x="148107" y="454101"/>
                    <a:pt x="180009" y="454101"/>
                  </a:cubicBezTo>
                  <a:cubicBezTo>
                    <a:pt x="212026" y="454101"/>
                    <a:pt x="221894" y="439775"/>
                    <a:pt x="227228" y="425792"/>
                  </a:cubicBezTo>
                  <a:cubicBezTo>
                    <a:pt x="227279" y="425602"/>
                    <a:pt x="357835" y="59575"/>
                    <a:pt x="357835" y="59575"/>
                  </a:cubicBezTo>
                  <a:cubicBezTo>
                    <a:pt x="359892" y="53670"/>
                    <a:pt x="360832" y="47777"/>
                    <a:pt x="360832" y="41973"/>
                  </a:cubicBezTo>
                  <a:cubicBezTo>
                    <a:pt x="360832" y="25133"/>
                    <a:pt x="347637" y="0"/>
                    <a:pt x="311416" y="0"/>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5" name="Free Form 10">
              <a:extLst>
                <a:ext uri="{FF2B5EF4-FFF2-40B4-BE49-F238E27FC236}">
                  <a16:creationId xmlns:a16="http://schemas.microsoft.com/office/drawing/2014/main" id="{B90B50DF-AEF2-A00D-69C9-3F06D6CC3BB2}"/>
                </a:ext>
              </a:extLst>
            </p:cNvPr>
            <p:cNvSpPr/>
            <p:nvPr/>
          </p:nvSpPr>
          <p:spPr>
            <a:xfrm>
              <a:off x="4407546" y="11700705"/>
              <a:ext cx="408711" cy="460743"/>
            </a:xfrm>
            <a:custGeom>
              <a:avLst/>
              <a:gdLst/>
              <a:ahLst/>
              <a:cxnLst/>
              <a:rect l="0" t="0" r="0" b="0"/>
              <a:pathLst>
                <a:path w="408711" h="460743">
                  <a:moveTo>
                    <a:pt x="351853" y="293306"/>
                  </a:moveTo>
                  <a:cubicBezTo>
                    <a:pt x="329806" y="293306"/>
                    <a:pt x="323024" y="304685"/>
                    <a:pt x="310908" y="325323"/>
                  </a:cubicBezTo>
                  <a:lnTo>
                    <a:pt x="309359" y="327850"/>
                  </a:lnTo>
                  <a:cubicBezTo>
                    <a:pt x="295884" y="348856"/>
                    <a:pt x="275247" y="380911"/>
                    <a:pt x="213106" y="380911"/>
                  </a:cubicBezTo>
                  <a:cubicBezTo>
                    <a:pt x="182829" y="380911"/>
                    <a:pt x="151053" y="376275"/>
                    <a:pt x="124383" y="343382"/>
                  </a:cubicBezTo>
                  <a:cubicBezTo>
                    <a:pt x="106781" y="321906"/>
                    <a:pt x="97193" y="294855"/>
                    <a:pt x="94564" y="259156"/>
                  </a:cubicBezTo>
                  <a:lnTo>
                    <a:pt x="363499" y="259156"/>
                  </a:lnTo>
                  <a:cubicBezTo>
                    <a:pt x="392239" y="259156"/>
                    <a:pt x="408711" y="242684"/>
                    <a:pt x="408711" y="213804"/>
                  </a:cubicBezTo>
                  <a:cubicBezTo>
                    <a:pt x="408711" y="162610"/>
                    <a:pt x="392328" y="107950"/>
                    <a:pt x="365937" y="71170"/>
                  </a:cubicBezTo>
                  <a:cubicBezTo>
                    <a:pt x="341223" y="37668"/>
                    <a:pt x="308610" y="16382"/>
                    <a:pt x="266357" y="6032"/>
                  </a:cubicBezTo>
                  <a:cubicBezTo>
                    <a:pt x="249364" y="2006"/>
                    <a:pt x="230746" y="0"/>
                    <a:pt x="210578" y="0"/>
                  </a:cubicBezTo>
                  <a:cubicBezTo>
                    <a:pt x="65087" y="0"/>
                    <a:pt x="0" y="117360"/>
                    <a:pt x="0" y="233692"/>
                  </a:cubicBezTo>
                  <a:cubicBezTo>
                    <a:pt x="0" y="299720"/>
                    <a:pt x="20167" y="358825"/>
                    <a:pt x="56616" y="400138"/>
                  </a:cubicBezTo>
                  <a:cubicBezTo>
                    <a:pt x="105194" y="454431"/>
                    <a:pt x="169163" y="460743"/>
                    <a:pt x="213106" y="460743"/>
                  </a:cubicBezTo>
                  <a:cubicBezTo>
                    <a:pt x="280200" y="460743"/>
                    <a:pt x="334213" y="438137"/>
                    <a:pt x="373659" y="393598"/>
                  </a:cubicBezTo>
                  <a:cubicBezTo>
                    <a:pt x="379082" y="387654"/>
                    <a:pt x="397281" y="366547"/>
                    <a:pt x="401828" y="346748"/>
                  </a:cubicBezTo>
                  <a:cubicBezTo>
                    <a:pt x="402945" y="343103"/>
                    <a:pt x="402945" y="339737"/>
                    <a:pt x="402945" y="336130"/>
                  </a:cubicBezTo>
                  <a:cubicBezTo>
                    <a:pt x="402945" y="306552"/>
                    <a:pt x="373087" y="293306"/>
                    <a:pt x="351853" y="293306"/>
                  </a:cubicBezTo>
                  <a:close/>
                  <a:moveTo>
                    <a:pt x="136639" y="107581"/>
                  </a:moveTo>
                  <a:cubicBezTo>
                    <a:pt x="162229" y="84975"/>
                    <a:pt x="191579" y="82359"/>
                    <a:pt x="211467" y="82359"/>
                  </a:cubicBezTo>
                  <a:cubicBezTo>
                    <a:pt x="292976" y="82359"/>
                    <a:pt x="310388" y="149555"/>
                    <a:pt x="314032" y="181000"/>
                  </a:cubicBezTo>
                  <a:lnTo>
                    <a:pt x="96723" y="181000"/>
                  </a:lnTo>
                  <a:cubicBezTo>
                    <a:pt x="101396" y="160972"/>
                    <a:pt x="110439" y="130555"/>
                    <a:pt x="136639" y="107581"/>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6" name="Free Form 11">
              <a:extLst>
                <a:ext uri="{FF2B5EF4-FFF2-40B4-BE49-F238E27FC236}">
                  <a16:creationId xmlns:a16="http://schemas.microsoft.com/office/drawing/2014/main" id="{38E623DA-E663-D226-ACB8-9A8C471C56ED}"/>
                </a:ext>
              </a:extLst>
            </p:cNvPr>
            <p:cNvSpPr/>
            <p:nvPr/>
          </p:nvSpPr>
          <p:spPr>
            <a:xfrm>
              <a:off x="4884995" y="11700709"/>
              <a:ext cx="366496" cy="457467"/>
            </a:xfrm>
            <a:custGeom>
              <a:avLst/>
              <a:gdLst/>
              <a:ahLst/>
              <a:cxnLst/>
              <a:rect l="0" t="0" r="0" b="0"/>
              <a:pathLst>
                <a:path w="366496" h="457466">
                  <a:moveTo>
                    <a:pt x="215493" y="0"/>
                  </a:moveTo>
                  <a:cubicBezTo>
                    <a:pt x="161112" y="0"/>
                    <a:pt x="121627" y="15112"/>
                    <a:pt x="90271" y="48387"/>
                  </a:cubicBezTo>
                  <a:cubicBezTo>
                    <a:pt x="89141" y="28638"/>
                    <a:pt x="85026" y="16840"/>
                    <a:pt x="67906" y="8331"/>
                  </a:cubicBezTo>
                  <a:cubicBezTo>
                    <a:pt x="55689" y="2197"/>
                    <a:pt x="35941" y="2197"/>
                    <a:pt x="22834" y="8229"/>
                  </a:cubicBezTo>
                  <a:cubicBezTo>
                    <a:pt x="2336" y="18999"/>
                    <a:pt x="0" y="35890"/>
                    <a:pt x="0" y="47777"/>
                  </a:cubicBezTo>
                  <a:lnTo>
                    <a:pt x="0" y="412127"/>
                  </a:lnTo>
                  <a:cubicBezTo>
                    <a:pt x="0" y="425323"/>
                    <a:pt x="2527" y="441883"/>
                    <a:pt x="22517" y="452361"/>
                  </a:cubicBezTo>
                  <a:lnTo>
                    <a:pt x="22936" y="452602"/>
                  </a:lnTo>
                  <a:lnTo>
                    <a:pt x="23355" y="452831"/>
                  </a:lnTo>
                  <a:cubicBezTo>
                    <a:pt x="31775" y="455879"/>
                    <a:pt x="39217" y="457466"/>
                    <a:pt x="46100" y="457466"/>
                  </a:cubicBezTo>
                  <a:cubicBezTo>
                    <a:pt x="88861" y="457466"/>
                    <a:pt x="92278" y="422795"/>
                    <a:pt x="92278" y="412127"/>
                  </a:cubicBezTo>
                  <a:lnTo>
                    <a:pt x="92278" y="232854"/>
                  </a:lnTo>
                  <a:lnTo>
                    <a:pt x="92240" y="224523"/>
                  </a:lnTo>
                  <a:cubicBezTo>
                    <a:pt x="92138" y="205333"/>
                    <a:pt x="92049" y="187274"/>
                    <a:pt x="96164" y="169443"/>
                  </a:cubicBezTo>
                  <a:cubicBezTo>
                    <a:pt x="101828" y="142913"/>
                    <a:pt x="123405" y="81521"/>
                    <a:pt x="198970" y="81521"/>
                  </a:cubicBezTo>
                  <a:cubicBezTo>
                    <a:pt x="259803" y="81521"/>
                    <a:pt x="272630" y="121996"/>
                    <a:pt x="272630" y="156019"/>
                  </a:cubicBezTo>
                  <a:cubicBezTo>
                    <a:pt x="272630" y="158445"/>
                    <a:pt x="272681" y="160934"/>
                    <a:pt x="272859" y="164388"/>
                  </a:cubicBezTo>
                  <a:cubicBezTo>
                    <a:pt x="273431" y="172631"/>
                    <a:pt x="274320" y="186385"/>
                    <a:pt x="274320" y="217170"/>
                  </a:cubicBezTo>
                  <a:lnTo>
                    <a:pt x="274320" y="412127"/>
                  </a:lnTo>
                  <a:cubicBezTo>
                    <a:pt x="274320" y="419138"/>
                    <a:pt x="274320" y="440435"/>
                    <a:pt x="296684" y="452361"/>
                  </a:cubicBezTo>
                  <a:lnTo>
                    <a:pt x="297192" y="452602"/>
                  </a:lnTo>
                  <a:lnTo>
                    <a:pt x="297662" y="452831"/>
                  </a:lnTo>
                  <a:cubicBezTo>
                    <a:pt x="306133" y="455879"/>
                    <a:pt x="313486" y="457466"/>
                    <a:pt x="320357" y="457466"/>
                  </a:cubicBezTo>
                  <a:cubicBezTo>
                    <a:pt x="363220" y="457466"/>
                    <a:pt x="366496" y="422795"/>
                    <a:pt x="366496" y="412127"/>
                  </a:cubicBezTo>
                  <a:lnTo>
                    <a:pt x="366496" y="178295"/>
                  </a:lnTo>
                  <a:cubicBezTo>
                    <a:pt x="366496" y="136410"/>
                    <a:pt x="366496" y="89001"/>
                    <a:pt x="335762" y="50215"/>
                  </a:cubicBezTo>
                  <a:cubicBezTo>
                    <a:pt x="309359" y="17310"/>
                    <a:pt x="267766" y="0"/>
                    <a:pt x="215493" y="0"/>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7" name="Free Form 12">
              <a:extLst>
                <a:ext uri="{FF2B5EF4-FFF2-40B4-BE49-F238E27FC236}">
                  <a16:creationId xmlns:a16="http://schemas.microsoft.com/office/drawing/2014/main" id="{8FF52C69-3F27-44D2-70E6-626390988207}"/>
                </a:ext>
              </a:extLst>
            </p:cNvPr>
            <p:cNvSpPr/>
            <p:nvPr/>
          </p:nvSpPr>
          <p:spPr>
            <a:xfrm>
              <a:off x="5301915" y="11700705"/>
              <a:ext cx="408750" cy="460743"/>
            </a:xfrm>
            <a:custGeom>
              <a:avLst/>
              <a:gdLst/>
              <a:ahLst/>
              <a:cxnLst/>
              <a:rect l="0" t="0" r="0" b="0"/>
              <a:pathLst>
                <a:path w="408749" h="460743">
                  <a:moveTo>
                    <a:pt x="351891" y="293306"/>
                  </a:moveTo>
                  <a:cubicBezTo>
                    <a:pt x="329806" y="293306"/>
                    <a:pt x="323075" y="304685"/>
                    <a:pt x="310908" y="325412"/>
                  </a:cubicBezTo>
                  <a:lnTo>
                    <a:pt x="309410" y="327850"/>
                  </a:lnTo>
                  <a:cubicBezTo>
                    <a:pt x="295973" y="348856"/>
                    <a:pt x="275247" y="380911"/>
                    <a:pt x="213106" y="380911"/>
                  </a:cubicBezTo>
                  <a:cubicBezTo>
                    <a:pt x="182727" y="380911"/>
                    <a:pt x="151053" y="376275"/>
                    <a:pt x="124472" y="343382"/>
                  </a:cubicBezTo>
                  <a:cubicBezTo>
                    <a:pt x="106781" y="321856"/>
                    <a:pt x="97243" y="294805"/>
                    <a:pt x="94564" y="259156"/>
                  </a:cubicBezTo>
                  <a:lnTo>
                    <a:pt x="363448" y="259156"/>
                  </a:lnTo>
                  <a:cubicBezTo>
                    <a:pt x="392277" y="259156"/>
                    <a:pt x="408749" y="242684"/>
                    <a:pt x="408749" y="213804"/>
                  </a:cubicBezTo>
                  <a:cubicBezTo>
                    <a:pt x="408749" y="162610"/>
                    <a:pt x="392417" y="107911"/>
                    <a:pt x="365937" y="71170"/>
                  </a:cubicBezTo>
                  <a:cubicBezTo>
                    <a:pt x="341223" y="37668"/>
                    <a:pt x="308660" y="16382"/>
                    <a:pt x="266217" y="6032"/>
                  </a:cubicBezTo>
                  <a:cubicBezTo>
                    <a:pt x="249466" y="2006"/>
                    <a:pt x="230746" y="0"/>
                    <a:pt x="210616" y="0"/>
                  </a:cubicBezTo>
                  <a:cubicBezTo>
                    <a:pt x="65138" y="0"/>
                    <a:pt x="0" y="117360"/>
                    <a:pt x="0" y="233692"/>
                  </a:cubicBezTo>
                  <a:cubicBezTo>
                    <a:pt x="0" y="299720"/>
                    <a:pt x="20218" y="358825"/>
                    <a:pt x="56616" y="400138"/>
                  </a:cubicBezTo>
                  <a:cubicBezTo>
                    <a:pt x="105244" y="454431"/>
                    <a:pt x="169163" y="460743"/>
                    <a:pt x="213106" y="460743"/>
                  </a:cubicBezTo>
                  <a:cubicBezTo>
                    <a:pt x="280200" y="460743"/>
                    <a:pt x="334213" y="438137"/>
                    <a:pt x="373659" y="393598"/>
                  </a:cubicBezTo>
                  <a:cubicBezTo>
                    <a:pt x="379183" y="387654"/>
                    <a:pt x="397281" y="366547"/>
                    <a:pt x="401777" y="346710"/>
                  </a:cubicBezTo>
                  <a:cubicBezTo>
                    <a:pt x="402945" y="343103"/>
                    <a:pt x="403047" y="339737"/>
                    <a:pt x="403047" y="336130"/>
                  </a:cubicBezTo>
                  <a:cubicBezTo>
                    <a:pt x="403047" y="306552"/>
                    <a:pt x="373087" y="293306"/>
                    <a:pt x="351891" y="293306"/>
                  </a:cubicBezTo>
                  <a:close/>
                  <a:moveTo>
                    <a:pt x="136639" y="107581"/>
                  </a:moveTo>
                  <a:cubicBezTo>
                    <a:pt x="162191" y="84975"/>
                    <a:pt x="191617" y="82359"/>
                    <a:pt x="211416" y="82359"/>
                  </a:cubicBezTo>
                  <a:cubicBezTo>
                    <a:pt x="292976" y="82359"/>
                    <a:pt x="310438" y="149555"/>
                    <a:pt x="314032" y="181000"/>
                  </a:cubicBezTo>
                  <a:lnTo>
                    <a:pt x="96774" y="181000"/>
                  </a:lnTo>
                  <a:cubicBezTo>
                    <a:pt x="101358" y="160883"/>
                    <a:pt x="110439" y="130606"/>
                    <a:pt x="136639" y="107581"/>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8" name="Free Form 13">
              <a:extLst>
                <a:ext uri="{FF2B5EF4-FFF2-40B4-BE49-F238E27FC236}">
                  <a16:creationId xmlns:a16="http://schemas.microsoft.com/office/drawing/2014/main" id="{D2D05915-D36F-7CEF-C207-65C37C3A3480}"/>
                </a:ext>
              </a:extLst>
            </p:cNvPr>
            <p:cNvSpPr/>
            <p:nvPr/>
          </p:nvSpPr>
          <p:spPr>
            <a:xfrm>
              <a:off x="5779302" y="11704022"/>
              <a:ext cx="245161" cy="454102"/>
            </a:xfrm>
            <a:custGeom>
              <a:avLst/>
              <a:gdLst/>
              <a:ahLst/>
              <a:cxnLst/>
              <a:rect l="0" t="0" r="0" b="0"/>
              <a:pathLst>
                <a:path w="245160" h="454101">
                  <a:moveTo>
                    <a:pt x="191579" y="0"/>
                  </a:moveTo>
                  <a:cubicBezTo>
                    <a:pt x="149745" y="0"/>
                    <a:pt x="111137" y="20688"/>
                    <a:pt x="88163" y="52781"/>
                  </a:cubicBezTo>
                  <a:lnTo>
                    <a:pt x="88163" y="42722"/>
                  </a:lnTo>
                  <a:cubicBezTo>
                    <a:pt x="88163" y="22085"/>
                    <a:pt x="76657" y="0"/>
                    <a:pt x="44551" y="0"/>
                  </a:cubicBezTo>
                  <a:cubicBezTo>
                    <a:pt x="11607" y="0"/>
                    <a:pt x="50" y="22085"/>
                    <a:pt x="50" y="42722"/>
                  </a:cubicBezTo>
                  <a:lnTo>
                    <a:pt x="0" y="411327"/>
                  </a:lnTo>
                  <a:cubicBezTo>
                    <a:pt x="0" y="438518"/>
                    <a:pt x="16611" y="454101"/>
                    <a:pt x="45338" y="454101"/>
                  </a:cubicBezTo>
                  <a:cubicBezTo>
                    <a:pt x="75945" y="454101"/>
                    <a:pt x="91439" y="439686"/>
                    <a:pt x="91439" y="411327"/>
                  </a:cubicBezTo>
                  <a:lnTo>
                    <a:pt x="91439" y="246938"/>
                  </a:lnTo>
                  <a:cubicBezTo>
                    <a:pt x="91439" y="198500"/>
                    <a:pt x="91439" y="143751"/>
                    <a:pt x="142493" y="108102"/>
                  </a:cubicBezTo>
                  <a:cubicBezTo>
                    <a:pt x="162750" y="95364"/>
                    <a:pt x="183197" y="92087"/>
                    <a:pt x="202768" y="89001"/>
                  </a:cubicBezTo>
                  <a:lnTo>
                    <a:pt x="203517" y="88811"/>
                  </a:lnTo>
                  <a:cubicBezTo>
                    <a:pt x="237997" y="83947"/>
                    <a:pt x="245160" y="62420"/>
                    <a:pt x="245160" y="45300"/>
                  </a:cubicBezTo>
                  <a:cubicBezTo>
                    <a:pt x="245160" y="28359"/>
                    <a:pt x="238239" y="0"/>
                    <a:pt x="191579" y="0"/>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9" name="Free Form 14">
              <a:extLst>
                <a:ext uri="{FF2B5EF4-FFF2-40B4-BE49-F238E27FC236}">
                  <a16:creationId xmlns:a16="http://schemas.microsoft.com/office/drawing/2014/main" id="{A16E8111-9A4F-8CB3-5499-5E2D99B6A830}"/>
                </a:ext>
              </a:extLst>
            </p:cNvPr>
            <p:cNvSpPr/>
            <p:nvPr/>
          </p:nvSpPr>
          <p:spPr>
            <a:xfrm>
              <a:off x="6026167" y="11700728"/>
              <a:ext cx="387274" cy="601180"/>
            </a:xfrm>
            <a:custGeom>
              <a:avLst/>
              <a:gdLst/>
              <a:ahLst/>
              <a:cxnLst/>
              <a:rect l="0" t="0" r="0" b="0"/>
              <a:pathLst>
                <a:path w="387273" h="601179">
                  <a:moveTo>
                    <a:pt x="345198" y="4114"/>
                  </a:moveTo>
                  <a:cubicBezTo>
                    <a:pt x="322605" y="4114"/>
                    <a:pt x="312496" y="17310"/>
                    <a:pt x="309219" y="23063"/>
                  </a:cubicBezTo>
                  <a:cubicBezTo>
                    <a:pt x="306501" y="28409"/>
                    <a:pt x="305523" y="32385"/>
                    <a:pt x="304965" y="41275"/>
                  </a:cubicBezTo>
                  <a:cubicBezTo>
                    <a:pt x="296075" y="31445"/>
                    <a:pt x="284086" y="21945"/>
                    <a:pt x="264248" y="13055"/>
                  </a:cubicBezTo>
                  <a:cubicBezTo>
                    <a:pt x="243382" y="4254"/>
                    <a:pt x="220078" y="0"/>
                    <a:pt x="193255" y="0"/>
                  </a:cubicBezTo>
                  <a:cubicBezTo>
                    <a:pt x="103225" y="0"/>
                    <a:pt x="36728" y="50304"/>
                    <a:pt x="11036" y="137998"/>
                  </a:cubicBezTo>
                  <a:cubicBezTo>
                    <a:pt x="3644" y="166268"/>
                    <a:pt x="0" y="194754"/>
                    <a:pt x="0" y="225361"/>
                  </a:cubicBezTo>
                  <a:cubicBezTo>
                    <a:pt x="0" y="327990"/>
                    <a:pt x="48425" y="437578"/>
                    <a:pt x="184086" y="437578"/>
                  </a:cubicBezTo>
                  <a:cubicBezTo>
                    <a:pt x="246189" y="437578"/>
                    <a:pt x="279501" y="414274"/>
                    <a:pt x="300278" y="393217"/>
                  </a:cubicBezTo>
                  <a:lnTo>
                    <a:pt x="299859" y="409460"/>
                  </a:lnTo>
                  <a:cubicBezTo>
                    <a:pt x="298310" y="464388"/>
                    <a:pt x="296633" y="521347"/>
                    <a:pt x="204724" y="521347"/>
                  </a:cubicBezTo>
                  <a:cubicBezTo>
                    <a:pt x="188341" y="521347"/>
                    <a:pt x="148577" y="519328"/>
                    <a:pt x="132334" y="500888"/>
                  </a:cubicBezTo>
                  <a:cubicBezTo>
                    <a:pt x="127368" y="495185"/>
                    <a:pt x="124421" y="489153"/>
                    <a:pt x="117081" y="474687"/>
                  </a:cubicBezTo>
                  <a:cubicBezTo>
                    <a:pt x="110388" y="460375"/>
                    <a:pt x="100228" y="438708"/>
                    <a:pt x="70091" y="438708"/>
                  </a:cubicBezTo>
                  <a:cubicBezTo>
                    <a:pt x="46926" y="438708"/>
                    <a:pt x="22275" y="454291"/>
                    <a:pt x="22275" y="483209"/>
                  </a:cubicBezTo>
                  <a:cubicBezTo>
                    <a:pt x="22275" y="510019"/>
                    <a:pt x="45199" y="547319"/>
                    <a:pt x="74498" y="568236"/>
                  </a:cubicBezTo>
                  <a:cubicBezTo>
                    <a:pt x="103085" y="589432"/>
                    <a:pt x="147535" y="601179"/>
                    <a:pt x="199809" y="601179"/>
                  </a:cubicBezTo>
                  <a:cubicBezTo>
                    <a:pt x="260642" y="601179"/>
                    <a:pt x="310667" y="586016"/>
                    <a:pt x="340753" y="558546"/>
                  </a:cubicBezTo>
                  <a:cubicBezTo>
                    <a:pt x="375158" y="526770"/>
                    <a:pt x="387273" y="482219"/>
                    <a:pt x="387273" y="388162"/>
                  </a:cubicBezTo>
                  <a:lnTo>
                    <a:pt x="387273" y="43611"/>
                  </a:lnTo>
                  <a:cubicBezTo>
                    <a:pt x="387273" y="18859"/>
                    <a:pt x="371500" y="4114"/>
                    <a:pt x="345198" y="4114"/>
                  </a:cubicBezTo>
                  <a:close/>
                  <a:moveTo>
                    <a:pt x="279082" y="314134"/>
                  </a:moveTo>
                  <a:cubicBezTo>
                    <a:pt x="261581" y="339636"/>
                    <a:pt x="228498" y="356108"/>
                    <a:pt x="194894" y="356108"/>
                  </a:cubicBezTo>
                  <a:cubicBezTo>
                    <a:pt x="163360" y="356108"/>
                    <a:pt x="135661" y="342544"/>
                    <a:pt x="118757" y="319049"/>
                  </a:cubicBezTo>
                  <a:cubicBezTo>
                    <a:pt x="102717" y="297573"/>
                    <a:pt x="93916" y="262280"/>
                    <a:pt x="93916" y="219608"/>
                  </a:cubicBezTo>
                  <a:cubicBezTo>
                    <a:pt x="93916" y="196964"/>
                    <a:pt x="97193" y="154279"/>
                    <a:pt x="118859" y="122504"/>
                  </a:cubicBezTo>
                  <a:cubicBezTo>
                    <a:pt x="142862" y="88582"/>
                    <a:pt x="177063" y="81470"/>
                    <a:pt x="201447" y="81470"/>
                  </a:cubicBezTo>
                  <a:cubicBezTo>
                    <a:pt x="288582" y="81470"/>
                    <a:pt x="301586" y="164388"/>
                    <a:pt x="301586" y="213753"/>
                  </a:cubicBezTo>
                  <a:cubicBezTo>
                    <a:pt x="301586" y="234162"/>
                    <a:pt x="299389" y="284797"/>
                    <a:pt x="279082" y="314134"/>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20" name="Free Form 15">
              <a:extLst>
                <a:ext uri="{FF2B5EF4-FFF2-40B4-BE49-F238E27FC236}">
                  <a16:creationId xmlns:a16="http://schemas.microsoft.com/office/drawing/2014/main" id="{E1F4122E-34D5-71C2-749B-155C65AAC13D}"/>
                </a:ext>
              </a:extLst>
            </p:cNvPr>
            <p:cNvSpPr/>
            <p:nvPr/>
          </p:nvSpPr>
          <p:spPr>
            <a:xfrm>
              <a:off x="6463823" y="11699867"/>
              <a:ext cx="425272" cy="461581"/>
            </a:xfrm>
            <a:custGeom>
              <a:avLst/>
              <a:gdLst/>
              <a:ahLst/>
              <a:cxnLst/>
              <a:rect l="0" t="0" r="0" b="0"/>
              <a:pathLst>
                <a:path w="425272" h="461581">
                  <a:moveTo>
                    <a:pt x="214744" y="0"/>
                  </a:moveTo>
                  <a:cubicBezTo>
                    <a:pt x="146227" y="0"/>
                    <a:pt x="91859" y="21755"/>
                    <a:pt x="53339" y="64719"/>
                  </a:cubicBezTo>
                  <a:cubicBezTo>
                    <a:pt x="0" y="125450"/>
                    <a:pt x="0" y="206311"/>
                    <a:pt x="0" y="232892"/>
                  </a:cubicBezTo>
                  <a:cubicBezTo>
                    <a:pt x="0" y="259613"/>
                    <a:pt x="0" y="340804"/>
                    <a:pt x="54978" y="401078"/>
                  </a:cubicBezTo>
                  <a:cubicBezTo>
                    <a:pt x="103555" y="454698"/>
                    <a:pt x="163639" y="461581"/>
                    <a:pt x="210477" y="461581"/>
                  </a:cubicBezTo>
                  <a:cubicBezTo>
                    <a:pt x="253860" y="461581"/>
                    <a:pt x="317131" y="455079"/>
                    <a:pt x="368604" y="398589"/>
                  </a:cubicBezTo>
                  <a:cubicBezTo>
                    <a:pt x="406184" y="356717"/>
                    <a:pt x="425272" y="298919"/>
                    <a:pt x="425272" y="227139"/>
                  </a:cubicBezTo>
                  <a:cubicBezTo>
                    <a:pt x="425272" y="87033"/>
                    <a:pt x="344601" y="0"/>
                    <a:pt x="214744" y="0"/>
                  </a:cubicBezTo>
                  <a:close/>
                  <a:moveTo>
                    <a:pt x="301637" y="342722"/>
                  </a:moveTo>
                  <a:cubicBezTo>
                    <a:pt x="281838" y="369163"/>
                    <a:pt x="249186" y="384225"/>
                    <a:pt x="212166" y="384225"/>
                  </a:cubicBezTo>
                  <a:cubicBezTo>
                    <a:pt x="158165" y="384225"/>
                    <a:pt x="130086" y="354329"/>
                    <a:pt x="122745" y="345109"/>
                  </a:cubicBezTo>
                  <a:cubicBezTo>
                    <a:pt x="98920" y="314553"/>
                    <a:pt x="93967" y="267106"/>
                    <a:pt x="93967" y="232892"/>
                  </a:cubicBezTo>
                  <a:cubicBezTo>
                    <a:pt x="93967" y="200748"/>
                    <a:pt x="98640" y="155638"/>
                    <a:pt x="120586" y="123443"/>
                  </a:cubicBezTo>
                  <a:cubicBezTo>
                    <a:pt x="141592" y="94145"/>
                    <a:pt x="171272" y="79870"/>
                    <a:pt x="211327" y="79870"/>
                  </a:cubicBezTo>
                  <a:cubicBezTo>
                    <a:pt x="290410" y="79870"/>
                    <a:pt x="330504" y="131114"/>
                    <a:pt x="330504" y="232003"/>
                  </a:cubicBezTo>
                  <a:cubicBezTo>
                    <a:pt x="330504" y="250304"/>
                    <a:pt x="330504" y="305612"/>
                    <a:pt x="301637" y="342722"/>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grpSp>
    </p:spTree>
    <p:extLst>
      <p:ext uri="{BB962C8B-B14F-4D97-AF65-F5344CB8AC3E}">
        <p14:creationId xmlns:p14="http://schemas.microsoft.com/office/powerpoint/2010/main" val="1946734492"/>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slaids_starpslaids-5">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50CE1CF-8FFE-64A3-D3B2-7A827385442E}"/>
              </a:ext>
            </a:extLst>
          </p:cNvPr>
          <p:cNvSpPr/>
          <p:nvPr userDrawn="1"/>
        </p:nvSpPr>
        <p:spPr>
          <a:xfrm>
            <a:off x="0" y="-9858"/>
            <a:ext cx="12192000" cy="690924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37733" y="2062690"/>
            <a:ext cx="4635220" cy="1917856"/>
          </a:xfrm>
          <a:prstGeom prst="rect">
            <a:avLst/>
          </a:prstGeom>
        </p:spPr>
        <p:txBody>
          <a:bodyPr anchor="t" anchorCtr="0"/>
          <a:lstStyle>
            <a:lvl1pPr algn="l">
              <a:defRPr sz="5000" b="1" i="0">
                <a:solidFill>
                  <a:srgbClr val="003164"/>
                </a:solidFill>
                <a:latin typeface="HelveticaNeueLT Pro 55 Roman" panose="020B0604020202020204" pitchFamily="34" charset="77"/>
              </a:defRPr>
            </a:lvl1pPr>
          </a:lstStyle>
          <a:p>
            <a:r>
              <a:rPr lang="en-GB" dirty="0" err="1"/>
              <a:t>5. Ilgtspēja un apbalvojumi</a:t>
            </a:r>
            <a:endParaRPr lang="en-LV" dirty="0"/>
          </a:p>
        </p:txBody>
      </p:sp>
      <p:sp>
        <p:nvSpPr>
          <p:cNvPr id="9" name="Freeform 8">
            <a:extLst>
              <a:ext uri="{FF2B5EF4-FFF2-40B4-BE49-F238E27FC236}">
                <a16:creationId xmlns:a16="http://schemas.microsoft.com/office/drawing/2014/main" id="{69BCE300-F8D2-C703-D51D-E3644DA6DF93}"/>
              </a:ext>
            </a:extLst>
          </p:cNvPr>
          <p:cNvSpPr/>
          <p:nvPr userDrawn="1"/>
        </p:nvSpPr>
        <p:spPr>
          <a:xfrm>
            <a:off x="-5540" y="4958706"/>
            <a:ext cx="3800701" cy="1950535"/>
          </a:xfrm>
          <a:custGeom>
            <a:avLst/>
            <a:gdLst>
              <a:gd name="connsiteX0" fmla="*/ 1210987 w 3800701"/>
              <a:gd name="connsiteY0" fmla="*/ 0 h 1950535"/>
              <a:gd name="connsiteX1" fmla="*/ 1210993 w 3800701"/>
              <a:gd name="connsiteY1" fmla="*/ 0 h 1950535"/>
              <a:gd name="connsiteX2" fmla="*/ 3758376 w 3800701"/>
              <a:gd name="connsiteY2" fmla="*/ 1793049 h 1950535"/>
              <a:gd name="connsiteX3" fmla="*/ 3800701 w 3800701"/>
              <a:gd name="connsiteY3" fmla="*/ 1950535 h 1950535"/>
              <a:gd name="connsiteX4" fmla="*/ 0 w 3800701"/>
              <a:gd name="connsiteY4" fmla="*/ 1950535 h 1950535"/>
              <a:gd name="connsiteX5" fmla="*/ 0 w 3800701"/>
              <a:gd name="connsiteY5" fmla="*/ 280162 h 1950535"/>
              <a:gd name="connsiteX6" fmla="*/ 172754 w 3800701"/>
              <a:gd name="connsiteY6" fmla="*/ 200542 h 1950535"/>
              <a:gd name="connsiteX7" fmla="*/ 1210987 w 3800701"/>
              <a:gd name="connsiteY7" fmla="*/ 0 h 195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701" h="1950535">
                <a:moveTo>
                  <a:pt x="1210987" y="0"/>
                </a:moveTo>
                <a:lnTo>
                  <a:pt x="1210993" y="0"/>
                </a:lnTo>
                <a:cubicBezTo>
                  <a:pt x="2407893" y="0"/>
                  <a:pt x="3420665" y="754248"/>
                  <a:pt x="3758376" y="1793049"/>
                </a:cubicBezTo>
                <a:lnTo>
                  <a:pt x="3800701" y="1950535"/>
                </a:lnTo>
                <a:lnTo>
                  <a:pt x="0" y="1950535"/>
                </a:lnTo>
                <a:lnTo>
                  <a:pt x="0" y="280162"/>
                </a:lnTo>
                <a:lnTo>
                  <a:pt x="172754" y="200542"/>
                </a:lnTo>
                <a:cubicBezTo>
                  <a:pt x="491865" y="71408"/>
                  <a:pt x="842710" y="0"/>
                  <a:pt x="1210987" y="0"/>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2" name="Picture Placeholder 4">
            <a:extLst>
              <a:ext uri="{FF2B5EF4-FFF2-40B4-BE49-F238E27FC236}">
                <a16:creationId xmlns:a16="http://schemas.microsoft.com/office/drawing/2014/main" id="{AF63CE3B-9C3F-978C-981D-F5B394FFCFBB}"/>
              </a:ext>
            </a:extLst>
          </p:cNvPr>
          <p:cNvSpPr>
            <a:spLocks noGrp="1"/>
          </p:cNvSpPr>
          <p:nvPr>
            <p:ph type="pic" sz="quarter" idx="10"/>
          </p:nvPr>
        </p:nvSpPr>
        <p:spPr>
          <a:xfrm>
            <a:off x="5286663" y="-78291"/>
            <a:ext cx="6912900" cy="6992121"/>
          </a:xfrm>
          <a:custGeom>
            <a:avLst/>
            <a:gdLst>
              <a:gd name="connsiteX0" fmla="*/ 0 w 6596062"/>
              <a:gd name="connsiteY0" fmla="*/ 0 h 5953125"/>
              <a:gd name="connsiteX1" fmla="*/ 6596062 w 6596062"/>
              <a:gd name="connsiteY1" fmla="*/ 0 h 5953125"/>
              <a:gd name="connsiteX2" fmla="*/ 6596062 w 6596062"/>
              <a:gd name="connsiteY2" fmla="*/ 5953125 h 5953125"/>
              <a:gd name="connsiteX3" fmla="*/ 0 w 6596062"/>
              <a:gd name="connsiteY3" fmla="*/ 5953125 h 5953125"/>
              <a:gd name="connsiteX4" fmla="*/ 0 w 6596062"/>
              <a:gd name="connsiteY4" fmla="*/ 0 h 5953125"/>
              <a:gd name="connsiteX0" fmla="*/ 496711 w 6596062"/>
              <a:gd name="connsiteY0" fmla="*/ 1253067 h 5953125"/>
              <a:gd name="connsiteX1" fmla="*/ 6596062 w 6596062"/>
              <a:gd name="connsiteY1" fmla="*/ 0 h 5953125"/>
              <a:gd name="connsiteX2" fmla="*/ 6596062 w 6596062"/>
              <a:gd name="connsiteY2" fmla="*/ 5953125 h 5953125"/>
              <a:gd name="connsiteX3" fmla="*/ 0 w 6596062"/>
              <a:gd name="connsiteY3" fmla="*/ 5953125 h 5953125"/>
              <a:gd name="connsiteX4" fmla="*/ 496711 w 6596062"/>
              <a:gd name="connsiteY4" fmla="*/ 1253067 h 5953125"/>
              <a:gd name="connsiteX0" fmla="*/ 496711 w 6596062"/>
              <a:gd name="connsiteY0" fmla="*/ 1257307 h 5957365"/>
              <a:gd name="connsiteX1" fmla="*/ 6596062 w 6596062"/>
              <a:gd name="connsiteY1" fmla="*/ 4240 h 5957365"/>
              <a:gd name="connsiteX2" fmla="*/ 6596062 w 6596062"/>
              <a:gd name="connsiteY2" fmla="*/ 5957365 h 5957365"/>
              <a:gd name="connsiteX3" fmla="*/ 0 w 6596062"/>
              <a:gd name="connsiteY3" fmla="*/ 5957365 h 5957365"/>
              <a:gd name="connsiteX4" fmla="*/ 496711 w 6596062"/>
              <a:gd name="connsiteY4" fmla="*/ 1257307 h 5957365"/>
              <a:gd name="connsiteX0" fmla="*/ 496711 w 6596062"/>
              <a:gd name="connsiteY0" fmla="*/ 1403339 h 6103397"/>
              <a:gd name="connsiteX1" fmla="*/ 6596062 w 6596062"/>
              <a:gd name="connsiteY1" fmla="*/ 150272 h 6103397"/>
              <a:gd name="connsiteX2" fmla="*/ 6596062 w 6596062"/>
              <a:gd name="connsiteY2" fmla="*/ 6103397 h 6103397"/>
              <a:gd name="connsiteX3" fmla="*/ 0 w 6596062"/>
              <a:gd name="connsiteY3" fmla="*/ 6103397 h 6103397"/>
              <a:gd name="connsiteX4" fmla="*/ 496711 w 6596062"/>
              <a:gd name="connsiteY4" fmla="*/ 1403339 h 6103397"/>
              <a:gd name="connsiteX0" fmla="*/ 440267 w 6596062"/>
              <a:gd name="connsiteY0" fmla="*/ 1456888 h 6066635"/>
              <a:gd name="connsiteX1" fmla="*/ 6596062 w 6596062"/>
              <a:gd name="connsiteY1" fmla="*/ 113510 h 6066635"/>
              <a:gd name="connsiteX2" fmla="*/ 6596062 w 6596062"/>
              <a:gd name="connsiteY2" fmla="*/ 6066635 h 6066635"/>
              <a:gd name="connsiteX3" fmla="*/ 0 w 6596062"/>
              <a:gd name="connsiteY3" fmla="*/ 6066635 h 6066635"/>
              <a:gd name="connsiteX4" fmla="*/ 440267 w 6596062"/>
              <a:gd name="connsiteY4" fmla="*/ 1456888 h 6066635"/>
              <a:gd name="connsiteX0" fmla="*/ 0 w 6155795"/>
              <a:gd name="connsiteY0" fmla="*/ 1456888 h 6066635"/>
              <a:gd name="connsiteX1" fmla="*/ 6155795 w 6155795"/>
              <a:gd name="connsiteY1" fmla="*/ 113510 h 6066635"/>
              <a:gd name="connsiteX2" fmla="*/ 6155795 w 6155795"/>
              <a:gd name="connsiteY2" fmla="*/ 6066635 h 6066635"/>
              <a:gd name="connsiteX3" fmla="*/ 2167466 w 6155795"/>
              <a:gd name="connsiteY3" fmla="*/ 6010191 h 6066635"/>
              <a:gd name="connsiteX4" fmla="*/ 0 w 6155795"/>
              <a:gd name="connsiteY4" fmla="*/ 1456888 h 6066635"/>
              <a:gd name="connsiteX0" fmla="*/ 139043 w 6294838"/>
              <a:gd name="connsiteY0" fmla="*/ 1456888 h 6066635"/>
              <a:gd name="connsiteX1" fmla="*/ 6294838 w 6294838"/>
              <a:gd name="connsiteY1" fmla="*/ 113510 h 6066635"/>
              <a:gd name="connsiteX2" fmla="*/ 6294838 w 6294838"/>
              <a:gd name="connsiteY2" fmla="*/ 6066635 h 6066635"/>
              <a:gd name="connsiteX3" fmla="*/ 2306509 w 6294838"/>
              <a:gd name="connsiteY3" fmla="*/ 6010191 h 6066635"/>
              <a:gd name="connsiteX4" fmla="*/ 139043 w 6294838"/>
              <a:gd name="connsiteY4" fmla="*/ 1456888 h 6066635"/>
              <a:gd name="connsiteX0" fmla="*/ 431764 w 6587559"/>
              <a:gd name="connsiteY0" fmla="*/ 1456888 h 6066635"/>
              <a:gd name="connsiteX1" fmla="*/ 6587559 w 6587559"/>
              <a:gd name="connsiteY1" fmla="*/ 113510 h 6066635"/>
              <a:gd name="connsiteX2" fmla="*/ 6587559 w 6587559"/>
              <a:gd name="connsiteY2" fmla="*/ 6066635 h 6066635"/>
              <a:gd name="connsiteX3" fmla="*/ 2599230 w 6587559"/>
              <a:gd name="connsiteY3" fmla="*/ 6010191 h 6066635"/>
              <a:gd name="connsiteX4" fmla="*/ 431764 w 6587559"/>
              <a:gd name="connsiteY4" fmla="*/ 1456888 h 6066635"/>
              <a:gd name="connsiteX0" fmla="*/ 431764 w 6587559"/>
              <a:gd name="connsiteY0" fmla="*/ 1599383 h 6209130"/>
              <a:gd name="connsiteX1" fmla="*/ 6587559 w 6587559"/>
              <a:gd name="connsiteY1" fmla="*/ 256005 h 6209130"/>
              <a:gd name="connsiteX2" fmla="*/ 6587559 w 6587559"/>
              <a:gd name="connsiteY2" fmla="*/ 6209130 h 6209130"/>
              <a:gd name="connsiteX3" fmla="*/ 2599230 w 6587559"/>
              <a:gd name="connsiteY3" fmla="*/ 6152686 h 6209130"/>
              <a:gd name="connsiteX4" fmla="*/ 431764 w 6587559"/>
              <a:gd name="connsiteY4" fmla="*/ 1599383 h 6209130"/>
              <a:gd name="connsiteX0" fmla="*/ 431764 w 6587559"/>
              <a:gd name="connsiteY0" fmla="*/ 1599383 h 6163974"/>
              <a:gd name="connsiteX1" fmla="*/ 6587559 w 6587559"/>
              <a:gd name="connsiteY1" fmla="*/ 256005 h 6163974"/>
              <a:gd name="connsiteX2" fmla="*/ 6587559 w 6587559"/>
              <a:gd name="connsiteY2" fmla="*/ 6163974 h 6163974"/>
              <a:gd name="connsiteX3" fmla="*/ 2599230 w 6587559"/>
              <a:gd name="connsiteY3" fmla="*/ 6152686 h 6163974"/>
              <a:gd name="connsiteX4" fmla="*/ 431764 w 6587559"/>
              <a:gd name="connsiteY4" fmla="*/ 1599383 h 6163974"/>
              <a:gd name="connsiteX0" fmla="*/ 419830 w 6575625"/>
              <a:gd name="connsiteY0" fmla="*/ 1599383 h 6163974"/>
              <a:gd name="connsiteX1" fmla="*/ 6575625 w 6575625"/>
              <a:gd name="connsiteY1" fmla="*/ 256005 h 6163974"/>
              <a:gd name="connsiteX2" fmla="*/ 6575625 w 6575625"/>
              <a:gd name="connsiteY2" fmla="*/ 6163974 h 6163974"/>
              <a:gd name="connsiteX3" fmla="*/ 2587296 w 6575625"/>
              <a:gd name="connsiteY3" fmla="*/ 6152686 h 6163974"/>
              <a:gd name="connsiteX4" fmla="*/ 419830 w 6575625"/>
              <a:gd name="connsiteY4" fmla="*/ 1599383 h 6163974"/>
              <a:gd name="connsiteX0" fmla="*/ 456449 w 6533221"/>
              <a:gd name="connsiteY0" fmla="*/ 1617158 h 6147882"/>
              <a:gd name="connsiteX1" fmla="*/ 6533221 w 6533221"/>
              <a:gd name="connsiteY1" fmla="*/ 239913 h 6147882"/>
              <a:gd name="connsiteX2" fmla="*/ 6533221 w 6533221"/>
              <a:gd name="connsiteY2" fmla="*/ 6147882 h 6147882"/>
              <a:gd name="connsiteX3" fmla="*/ 2544892 w 6533221"/>
              <a:gd name="connsiteY3" fmla="*/ 6136594 h 6147882"/>
              <a:gd name="connsiteX4" fmla="*/ 456449 w 6533221"/>
              <a:gd name="connsiteY4" fmla="*/ 1617158 h 6147882"/>
              <a:gd name="connsiteX0" fmla="*/ 456449 w 6533221"/>
              <a:gd name="connsiteY0" fmla="*/ 1613108 h 6143832"/>
              <a:gd name="connsiteX1" fmla="*/ 6533221 w 6533221"/>
              <a:gd name="connsiteY1" fmla="*/ 235863 h 6143832"/>
              <a:gd name="connsiteX2" fmla="*/ 6533221 w 6533221"/>
              <a:gd name="connsiteY2" fmla="*/ 6143832 h 6143832"/>
              <a:gd name="connsiteX3" fmla="*/ 2544892 w 6533221"/>
              <a:gd name="connsiteY3" fmla="*/ 6132544 h 6143832"/>
              <a:gd name="connsiteX4" fmla="*/ 456449 w 6533221"/>
              <a:gd name="connsiteY4" fmla="*/ 1613108 h 6143832"/>
              <a:gd name="connsiteX0" fmla="*/ 456449 w 7156676"/>
              <a:gd name="connsiteY0" fmla="*/ 1613108 h 6168770"/>
              <a:gd name="connsiteX1" fmla="*/ 6533221 w 7156676"/>
              <a:gd name="connsiteY1" fmla="*/ 235863 h 6168770"/>
              <a:gd name="connsiteX2" fmla="*/ 7156676 w 7156676"/>
              <a:gd name="connsiteY2" fmla="*/ 6168770 h 6168770"/>
              <a:gd name="connsiteX3" fmla="*/ 2544892 w 7156676"/>
              <a:gd name="connsiteY3" fmla="*/ 6132544 h 6168770"/>
              <a:gd name="connsiteX4" fmla="*/ 456449 w 7156676"/>
              <a:gd name="connsiteY4" fmla="*/ 1613108 h 6168770"/>
              <a:gd name="connsiteX0" fmla="*/ 456449 w 7156676"/>
              <a:gd name="connsiteY0" fmla="*/ 2358146 h 6913808"/>
              <a:gd name="connsiteX1" fmla="*/ 7156675 w 7156676"/>
              <a:gd name="connsiteY1" fmla="*/ 0 h 6913808"/>
              <a:gd name="connsiteX2" fmla="*/ 7156676 w 7156676"/>
              <a:gd name="connsiteY2" fmla="*/ 6913808 h 6913808"/>
              <a:gd name="connsiteX3" fmla="*/ 2544892 w 7156676"/>
              <a:gd name="connsiteY3" fmla="*/ 6877582 h 6913808"/>
              <a:gd name="connsiteX4" fmla="*/ 456449 w 7156676"/>
              <a:gd name="connsiteY4" fmla="*/ 2358146 h 6913808"/>
              <a:gd name="connsiteX0" fmla="*/ 189806 w 7563364"/>
              <a:gd name="connsiteY0" fmla="*/ 1926487 h 6964288"/>
              <a:gd name="connsiteX1" fmla="*/ 7563363 w 7563364"/>
              <a:gd name="connsiteY1" fmla="*/ 50480 h 6964288"/>
              <a:gd name="connsiteX2" fmla="*/ 7563364 w 7563364"/>
              <a:gd name="connsiteY2" fmla="*/ 6964288 h 6964288"/>
              <a:gd name="connsiteX3" fmla="*/ 2951580 w 7563364"/>
              <a:gd name="connsiteY3" fmla="*/ 6928062 h 6964288"/>
              <a:gd name="connsiteX4" fmla="*/ 189806 w 7563364"/>
              <a:gd name="connsiteY4" fmla="*/ 1926487 h 6964288"/>
              <a:gd name="connsiteX0" fmla="*/ 146366 w 7519924"/>
              <a:gd name="connsiteY0" fmla="*/ 1926487 h 6964288"/>
              <a:gd name="connsiteX1" fmla="*/ 7519923 w 7519924"/>
              <a:gd name="connsiteY1" fmla="*/ 50480 h 6964288"/>
              <a:gd name="connsiteX2" fmla="*/ 7519924 w 7519924"/>
              <a:gd name="connsiteY2" fmla="*/ 6964288 h 6964288"/>
              <a:gd name="connsiteX3" fmla="*/ 2908140 w 7519924"/>
              <a:gd name="connsiteY3" fmla="*/ 6928062 h 6964288"/>
              <a:gd name="connsiteX4" fmla="*/ 146366 w 7519924"/>
              <a:gd name="connsiteY4" fmla="*/ 1926487 h 6964288"/>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9801"/>
              <a:gd name="connsiteY0" fmla="*/ 1821381 h 7000499"/>
              <a:gd name="connsiteX1" fmla="*/ 7561486 w 7569801"/>
              <a:gd name="connsiteY1" fmla="*/ 95003 h 7000499"/>
              <a:gd name="connsiteX2" fmla="*/ 7569801 w 7569801"/>
              <a:gd name="connsiteY2" fmla="*/ 7000499 h 7000499"/>
              <a:gd name="connsiteX3" fmla="*/ 2908140 w 7569801"/>
              <a:gd name="connsiteY3" fmla="*/ 6822956 h 7000499"/>
              <a:gd name="connsiteX4" fmla="*/ 146366 w 7569801"/>
              <a:gd name="connsiteY4" fmla="*/ 1821381 h 7000499"/>
              <a:gd name="connsiteX0" fmla="*/ 49591 w 7473026"/>
              <a:gd name="connsiteY0" fmla="*/ 1821381 h 7000499"/>
              <a:gd name="connsiteX1" fmla="*/ 7464711 w 7473026"/>
              <a:gd name="connsiteY1" fmla="*/ 95003 h 7000499"/>
              <a:gd name="connsiteX2" fmla="*/ 7473026 w 7473026"/>
              <a:gd name="connsiteY2" fmla="*/ 7000499 h 7000499"/>
              <a:gd name="connsiteX3" fmla="*/ 3276878 w 7473026"/>
              <a:gd name="connsiteY3" fmla="*/ 6980898 h 7000499"/>
              <a:gd name="connsiteX4" fmla="*/ 49591 w 7473026"/>
              <a:gd name="connsiteY4" fmla="*/ 1821381 h 7000499"/>
              <a:gd name="connsiteX0" fmla="*/ 137859 w 7561294"/>
              <a:gd name="connsiteY0" fmla="*/ 1821381 h 7000499"/>
              <a:gd name="connsiteX1" fmla="*/ 7552979 w 7561294"/>
              <a:gd name="connsiteY1" fmla="*/ 95003 h 7000499"/>
              <a:gd name="connsiteX2" fmla="*/ 7561294 w 7561294"/>
              <a:gd name="connsiteY2" fmla="*/ 7000499 h 7000499"/>
              <a:gd name="connsiteX3" fmla="*/ 3365146 w 7561294"/>
              <a:gd name="connsiteY3" fmla="*/ 6980898 h 7000499"/>
              <a:gd name="connsiteX4" fmla="*/ 137859 w 7561294"/>
              <a:gd name="connsiteY4" fmla="*/ 1821381 h 7000499"/>
              <a:gd name="connsiteX0" fmla="*/ 139974 w 7555096"/>
              <a:gd name="connsiteY0" fmla="*/ 1920363 h 6958164"/>
              <a:gd name="connsiteX1" fmla="*/ 7546781 w 7555096"/>
              <a:gd name="connsiteY1" fmla="*/ 52668 h 6958164"/>
              <a:gd name="connsiteX2" fmla="*/ 7555096 w 7555096"/>
              <a:gd name="connsiteY2" fmla="*/ 6958164 h 6958164"/>
              <a:gd name="connsiteX3" fmla="*/ 3358948 w 7555096"/>
              <a:gd name="connsiteY3" fmla="*/ 6938563 h 6958164"/>
              <a:gd name="connsiteX4" fmla="*/ 139974 w 7555096"/>
              <a:gd name="connsiteY4" fmla="*/ 1920363 h 6958164"/>
              <a:gd name="connsiteX0" fmla="*/ 139974 w 7546781"/>
              <a:gd name="connsiteY0" fmla="*/ 1920363 h 6974789"/>
              <a:gd name="connsiteX1" fmla="*/ 7546781 w 7546781"/>
              <a:gd name="connsiteY1" fmla="*/ 52668 h 6974789"/>
              <a:gd name="connsiteX2" fmla="*/ 6906703 w 7546781"/>
              <a:gd name="connsiteY2" fmla="*/ 6974789 h 6974789"/>
              <a:gd name="connsiteX3" fmla="*/ 3358948 w 7546781"/>
              <a:gd name="connsiteY3" fmla="*/ 6938563 h 6974789"/>
              <a:gd name="connsiteX4" fmla="*/ 139974 w 7546781"/>
              <a:gd name="connsiteY4" fmla="*/ 1920363 h 6974789"/>
              <a:gd name="connsiteX0" fmla="*/ 139974 w 6906703"/>
              <a:gd name="connsiteY0" fmla="*/ 1920363 h 6974789"/>
              <a:gd name="connsiteX1" fmla="*/ 6890075 w 6906703"/>
              <a:gd name="connsiteY1" fmla="*/ 52668 h 6974789"/>
              <a:gd name="connsiteX2" fmla="*/ 6906703 w 6906703"/>
              <a:gd name="connsiteY2" fmla="*/ 6974789 h 6974789"/>
              <a:gd name="connsiteX3" fmla="*/ 3358948 w 6906703"/>
              <a:gd name="connsiteY3" fmla="*/ 6938563 h 6974789"/>
              <a:gd name="connsiteX4" fmla="*/ 139974 w 6906703"/>
              <a:gd name="connsiteY4" fmla="*/ 1920363 h 6974789"/>
              <a:gd name="connsiteX0" fmla="*/ 137859 w 6912900"/>
              <a:gd name="connsiteY0" fmla="*/ 1926488 h 6972602"/>
              <a:gd name="connsiteX1" fmla="*/ 6896272 w 6912900"/>
              <a:gd name="connsiteY1" fmla="*/ 50481 h 6972602"/>
              <a:gd name="connsiteX2" fmla="*/ 6912900 w 6912900"/>
              <a:gd name="connsiteY2" fmla="*/ 6972602 h 6972602"/>
              <a:gd name="connsiteX3" fmla="*/ 3365145 w 6912900"/>
              <a:gd name="connsiteY3" fmla="*/ 6936376 h 6972602"/>
              <a:gd name="connsiteX4" fmla="*/ 137859 w 6912900"/>
              <a:gd name="connsiteY4" fmla="*/ 1926488 h 6972602"/>
              <a:gd name="connsiteX0" fmla="*/ 137859 w 6912900"/>
              <a:gd name="connsiteY0" fmla="*/ 1946007 h 6992121"/>
              <a:gd name="connsiteX1" fmla="*/ 6896272 w 6912900"/>
              <a:gd name="connsiteY1" fmla="*/ 70000 h 6992121"/>
              <a:gd name="connsiteX2" fmla="*/ 6912900 w 6912900"/>
              <a:gd name="connsiteY2" fmla="*/ 6992121 h 6992121"/>
              <a:gd name="connsiteX3" fmla="*/ 3365145 w 6912900"/>
              <a:gd name="connsiteY3" fmla="*/ 6955895 h 6992121"/>
              <a:gd name="connsiteX4" fmla="*/ 137859 w 6912900"/>
              <a:gd name="connsiteY4" fmla="*/ 1946007 h 699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900" h="6992121">
                <a:moveTo>
                  <a:pt x="137859" y="1946007"/>
                </a:moveTo>
                <a:cubicBezTo>
                  <a:pt x="761096" y="-643253"/>
                  <a:pt x="6883866" y="115156"/>
                  <a:pt x="6896272" y="70000"/>
                </a:cubicBezTo>
                <a:cubicBezTo>
                  <a:pt x="6896272" y="2374603"/>
                  <a:pt x="6912900" y="4687518"/>
                  <a:pt x="6912900" y="6992121"/>
                </a:cubicBezTo>
                <a:lnTo>
                  <a:pt x="3365145" y="6955895"/>
                </a:lnTo>
                <a:cubicBezTo>
                  <a:pt x="-907188" y="6018068"/>
                  <a:pt x="81415" y="2075241"/>
                  <a:pt x="137859" y="1946007"/>
                </a:cubicBezTo>
                <a:close/>
              </a:path>
            </a:pathLst>
          </a:custGeom>
        </p:spPr>
        <p:txBody>
          <a:bodyPr/>
          <a:lstStyle/>
          <a:p>
            <a:r>
              <a:rPr lang="en-GB"/>
              <a:t>Click icon to add picture</a:t>
            </a:r>
            <a:endParaRPr lang="en-LV"/>
          </a:p>
        </p:txBody>
      </p:sp>
      <p:sp>
        <p:nvSpPr>
          <p:cNvPr id="6" name="Freeform 5">
            <a:extLst>
              <a:ext uri="{FF2B5EF4-FFF2-40B4-BE49-F238E27FC236}">
                <a16:creationId xmlns:a16="http://schemas.microsoft.com/office/drawing/2014/main" id="{CB098239-880A-9DCF-B2DB-36544AEF391F}"/>
              </a:ext>
            </a:extLst>
          </p:cNvPr>
          <p:cNvSpPr/>
          <p:nvPr userDrawn="1"/>
        </p:nvSpPr>
        <p:spPr>
          <a:xfrm>
            <a:off x="3366008" y="0"/>
            <a:ext cx="5226295" cy="2037834"/>
          </a:xfrm>
          <a:custGeom>
            <a:avLst/>
            <a:gdLst>
              <a:gd name="connsiteX0" fmla="*/ 0 w 5226295"/>
              <a:gd name="connsiteY0" fmla="*/ 0 h 2037834"/>
              <a:gd name="connsiteX1" fmla="*/ 5226295 w 5226295"/>
              <a:gd name="connsiteY1" fmla="*/ 0 h 2037834"/>
              <a:gd name="connsiteX2" fmla="*/ 5226260 w 5226295"/>
              <a:gd name="connsiteY2" fmla="*/ 221 h 2037834"/>
              <a:gd name="connsiteX3" fmla="*/ 2613151 w 5226295"/>
              <a:gd name="connsiteY3" fmla="*/ 2037834 h 2037834"/>
              <a:gd name="connsiteX4" fmla="*/ 2613144 w 5226295"/>
              <a:gd name="connsiteY4" fmla="*/ 2037834 h 2037834"/>
              <a:gd name="connsiteX5" fmla="*/ 36 w 5226295"/>
              <a:gd name="connsiteY5" fmla="*/ 221 h 20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6295" h="2037834">
                <a:moveTo>
                  <a:pt x="0" y="0"/>
                </a:moveTo>
                <a:lnTo>
                  <a:pt x="5226295" y="0"/>
                </a:lnTo>
                <a:lnTo>
                  <a:pt x="5226260" y="221"/>
                </a:lnTo>
                <a:cubicBezTo>
                  <a:pt x="4977544" y="1163085"/>
                  <a:pt x="3902120" y="2037834"/>
                  <a:pt x="2613151" y="2037834"/>
                </a:cubicBezTo>
                <a:lnTo>
                  <a:pt x="2613144" y="2037834"/>
                </a:lnTo>
                <a:cubicBezTo>
                  <a:pt x="1324176" y="2037834"/>
                  <a:pt x="248751" y="1163085"/>
                  <a:pt x="36" y="221"/>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Tree>
    <p:extLst>
      <p:ext uri="{BB962C8B-B14F-4D97-AF65-F5344CB8AC3E}">
        <p14:creationId xmlns:p14="http://schemas.microsoft.com/office/powerpoint/2010/main" val="1830638939"/>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dalas_Slaids-1">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23B2EF01-47F3-DCBC-155E-51609F0395D7}"/>
              </a:ext>
            </a:extLst>
          </p:cNvPr>
          <p:cNvSpPr/>
          <p:nvPr userDrawn="1"/>
        </p:nvSpPr>
        <p:spPr>
          <a:xfrm>
            <a:off x="6814834" y="-9858"/>
            <a:ext cx="5377166" cy="5140645"/>
          </a:xfrm>
          <a:custGeom>
            <a:avLst/>
            <a:gdLst>
              <a:gd name="connsiteX0" fmla="*/ 426431 w 5377166"/>
              <a:gd name="connsiteY0" fmla="*/ 0 h 5140645"/>
              <a:gd name="connsiteX1" fmla="*/ 5377166 w 5377166"/>
              <a:gd name="connsiteY1" fmla="*/ 0 h 5140645"/>
              <a:gd name="connsiteX2" fmla="*/ 5377166 w 5377166"/>
              <a:gd name="connsiteY2" fmla="*/ 4731258 h 5140645"/>
              <a:gd name="connsiteX3" fmla="*/ 5086144 w 5377166"/>
              <a:gd name="connsiteY3" fmla="*/ 4865386 h 5140645"/>
              <a:gd name="connsiteX4" fmla="*/ 3661088 w 5377166"/>
              <a:gd name="connsiteY4" fmla="*/ 5140645 h 5140645"/>
              <a:gd name="connsiteX5" fmla="*/ 3661078 w 5377166"/>
              <a:gd name="connsiteY5" fmla="*/ 5140645 h 5140645"/>
              <a:gd name="connsiteX6" fmla="*/ 0 w 5377166"/>
              <a:gd name="connsiteY6" fmla="*/ 1637942 h 5140645"/>
              <a:gd name="connsiteX7" fmla="*/ 0 w 5377166"/>
              <a:gd name="connsiteY7" fmla="*/ 1637935 h 5140645"/>
              <a:gd name="connsiteX8" fmla="*/ 253945 w 5377166"/>
              <a:gd name="connsiteY8" fmla="*/ 353586 h 514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7166" h="5140645">
                <a:moveTo>
                  <a:pt x="426431" y="0"/>
                </a:moveTo>
                <a:lnTo>
                  <a:pt x="5377166" y="0"/>
                </a:lnTo>
                <a:lnTo>
                  <a:pt x="5377166" y="4731258"/>
                </a:lnTo>
                <a:lnTo>
                  <a:pt x="5086144" y="4865386"/>
                </a:lnTo>
                <a:cubicBezTo>
                  <a:pt x="4648138" y="5042632"/>
                  <a:pt x="4166577" y="5140645"/>
                  <a:pt x="3661088" y="5140645"/>
                </a:cubicBezTo>
                <a:lnTo>
                  <a:pt x="3661078" y="5140645"/>
                </a:lnTo>
                <a:cubicBezTo>
                  <a:pt x="1639123" y="5140645"/>
                  <a:pt x="0" y="3572433"/>
                  <a:pt x="0" y="1637942"/>
                </a:cubicBezTo>
                <a:lnTo>
                  <a:pt x="0" y="1637935"/>
                </a:lnTo>
                <a:cubicBezTo>
                  <a:pt x="0" y="1184541"/>
                  <a:pt x="90040" y="751266"/>
                  <a:pt x="253945" y="353586"/>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6" name="Freeform 5">
            <a:extLst>
              <a:ext uri="{FF2B5EF4-FFF2-40B4-BE49-F238E27FC236}">
                <a16:creationId xmlns:a16="http://schemas.microsoft.com/office/drawing/2014/main" id="{18C1FE3B-5A40-2CF3-5AC7-96807A8D89A8}"/>
              </a:ext>
            </a:extLst>
          </p:cNvPr>
          <p:cNvSpPr/>
          <p:nvPr userDrawn="1"/>
        </p:nvSpPr>
        <p:spPr>
          <a:xfrm>
            <a:off x="0" y="0"/>
            <a:ext cx="4732521" cy="2432278"/>
          </a:xfrm>
          <a:custGeom>
            <a:avLst/>
            <a:gdLst>
              <a:gd name="connsiteX0" fmla="*/ 0 w 4732521"/>
              <a:gd name="connsiteY0" fmla="*/ 0 h 2432278"/>
              <a:gd name="connsiteX1" fmla="*/ 4732521 w 4732521"/>
              <a:gd name="connsiteY1" fmla="*/ 0 h 2432278"/>
              <a:gd name="connsiteX2" fmla="*/ 4725064 w 4732521"/>
              <a:gd name="connsiteY2" fmla="*/ 141283 h 2432278"/>
              <a:gd name="connsiteX3" fmla="*/ 2071536 w 4732521"/>
              <a:gd name="connsiteY3" fmla="*/ 2432278 h 2432278"/>
              <a:gd name="connsiteX4" fmla="*/ 2071530 w 4732521"/>
              <a:gd name="connsiteY4" fmla="*/ 2432278 h 2432278"/>
              <a:gd name="connsiteX5" fmla="*/ 13312 w 4732521"/>
              <a:gd name="connsiteY5" fmla="*/ 1503619 h 2432278"/>
              <a:gd name="connsiteX6" fmla="*/ 0 w 4732521"/>
              <a:gd name="connsiteY6" fmla="*/ 1486587 h 243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521" h="2432278">
                <a:moveTo>
                  <a:pt x="0" y="0"/>
                </a:moveTo>
                <a:lnTo>
                  <a:pt x="4732521" y="0"/>
                </a:lnTo>
                <a:lnTo>
                  <a:pt x="4725064" y="141283"/>
                </a:lnTo>
                <a:cubicBezTo>
                  <a:pt x="4588472" y="1428102"/>
                  <a:pt x="3452574" y="2432278"/>
                  <a:pt x="2071536" y="2432278"/>
                </a:cubicBezTo>
                <a:lnTo>
                  <a:pt x="2071530" y="2432278"/>
                </a:lnTo>
                <a:cubicBezTo>
                  <a:pt x="1242907" y="2432278"/>
                  <a:pt x="502534" y="2070775"/>
                  <a:pt x="13312" y="1503619"/>
                </a:cubicBezTo>
                <a:lnTo>
                  <a:pt x="0" y="1486587"/>
                </a:ln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15959" y="479442"/>
            <a:ext cx="3456849" cy="1315491"/>
          </a:xfrm>
          <a:prstGeom prst="rect">
            <a:avLst/>
          </a:prstGeom>
        </p:spPr>
        <p:txBody>
          <a:bodyPr anchor="t" anchorCtr="0"/>
          <a:lstStyle>
            <a:lvl1pPr algn="l">
              <a:defRPr sz="3600" b="1" i="0">
                <a:solidFill>
                  <a:srgbClr val="003164"/>
                </a:solidFill>
                <a:latin typeface="HelveticaNeueLT Pro 55 Roman" panose="020B0604020202020204" pitchFamily="34" charset="77"/>
              </a:defRPr>
            </a:lvl1pPr>
          </a:lstStyle>
          <a:p>
            <a:r>
              <a:rPr lang="en-GB" dirty="0" err="1"/>
              <a:t>Zinojuma sagatavošana</a:t>
            </a:r>
            <a:endParaRPr lang="en-LV" dirty="0"/>
          </a:p>
        </p:txBody>
      </p:sp>
      <p:sp>
        <p:nvSpPr>
          <p:cNvPr id="4" name="Rectangle 5">
            <a:extLst>
              <a:ext uri="{FF2B5EF4-FFF2-40B4-BE49-F238E27FC236}">
                <a16:creationId xmlns:a16="http://schemas.microsoft.com/office/drawing/2014/main" id="{524FF499-D567-777D-F4D7-B4F168E7798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3A2A388A-52A9-B77D-EFE9-DAD55B818A6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41C2B8FC-9A0B-55CD-6AF4-64437B7A8BC6}"/>
              </a:ext>
            </a:extLst>
          </p:cNvPr>
          <p:cNvGrpSpPr/>
          <p:nvPr userDrawn="1"/>
        </p:nvGrpSpPr>
        <p:grpSpPr>
          <a:xfrm>
            <a:off x="403759" y="6609512"/>
            <a:ext cx="1350206" cy="231732"/>
            <a:chOff x="1825339" y="13095720"/>
            <a:chExt cx="2276229" cy="390663"/>
          </a:xfrm>
        </p:grpSpPr>
        <p:sp>
          <p:nvSpPr>
            <p:cNvPr id="23" name="Free Form 8">
              <a:extLst>
                <a:ext uri="{FF2B5EF4-FFF2-40B4-BE49-F238E27FC236}">
                  <a16:creationId xmlns:a16="http://schemas.microsoft.com/office/drawing/2014/main" id="{04DDA5E7-FCA6-0947-E5F7-75C424BB172E}"/>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4" name="Free Form 9">
              <a:extLst>
                <a:ext uri="{FF2B5EF4-FFF2-40B4-BE49-F238E27FC236}">
                  <a16:creationId xmlns:a16="http://schemas.microsoft.com/office/drawing/2014/main" id="{6293D0C1-BC6B-E54B-562F-620D254C740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5" name="Free Form 10">
              <a:extLst>
                <a:ext uri="{FF2B5EF4-FFF2-40B4-BE49-F238E27FC236}">
                  <a16:creationId xmlns:a16="http://schemas.microsoft.com/office/drawing/2014/main" id="{86FA1AD0-C941-49E3-F3D3-686757D903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6" name="Free Form 11">
              <a:extLst>
                <a:ext uri="{FF2B5EF4-FFF2-40B4-BE49-F238E27FC236}">
                  <a16:creationId xmlns:a16="http://schemas.microsoft.com/office/drawing/2014/main" id="{D49928B0-6B0D-CB91-6227-D3CB930B997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7" name="Free Form 12">
              <a:extLst>
                <a:ext uri="{FF2B5EF4-FFF2-40B4-BE49-F238E27FC236}">
                  <a16:creationId xmlns:a16="http://schemas.microsoft.com/office/drawing/2014/main" id="{1698119C-0248-952A-DEF1-8614327CADF8}"/>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8" name="Free Form 13">
              <a:extLst>
                <a:ext uri="{FF2B5EF4-FFF2-40B4-BE49-F238E27FC236}">
                  <a16:creationId xmlns:a16="http://schemas.microsoft.com/office/drawing/2014/main" id="{AB07069C-2A1B-A5B6-E02E-0A8D0060E5E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9" name="Free Form 14">
              <a:extLst>
                <a:ext uri="{FF2B5EF4-FFF2-40B4-BE49-F238E27FC236}">
                  <a16:creationId xmlns:a16="http://schemas.microsoft.com/office/drawing/2014/main" id="{1801CF58-EA46-E3CF-5127-507F19F03342}"/>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0" name="Free Form 15">
              <a:extLst>
                <a:ext uri="{FF2B5EF4-FFF2-40B4-BE49-F238E27FC236}">
                  <a16:creationId xmlns:a16="http://schemas.microsoft.com/office/drawing/2014/main" id="{795A83A4-B56F-4FD6-F318-47272662CCF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1" name="Free Form 16">
              <a:extLst>
                <a:ext uri="{FF2B5EF4-FFF2-40B4-BE49-F238E27FC236}">
                  <a16:creationId xmlns:a16="http://schemas.microsoft.com/office/drawing/2014/main" id="{113F22A2-B6CB-3A53-A35A-1A4A109FD95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2" name="Free Form 17">
              <a:extLst>
                <a:ext uri="{FF2B5EF4-FFF2-40B4-BE49-F238E27FC236}">
                  <a16:creationId xmlns:a16="http://schemas.microsoft.com/office/drawing/2014/main" id="{9694716B-B2AD-B004-5AF1-40E777600DB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3" name="Free Form 18">
              <a:extLst>
                <a:ext uri="{FF2B5EF4-FFF2-40B4-BE49-F238E27FC236}">
                  <a16:creationId xmlns:a16="http://schemas.microsoft.com/office/drawing/2014/main" id="{84795C7F-0071-9283-BD2A-2819A81064D5}"/>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34" name="Text Placeholder 50">
            <a:extLst>
              <a:ext uri="{FF2B5EF4-FFF2-40B4-BE49-F238E27FC236}">
                <a16:creationId xmlns:a16="http://schemas.microsoft.com/office/drawing/2014/main" id="{CC3D923E-00C4-8AE7-38EE-3177EFF4487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35" name="Text Placeholder 50">
            <a:extLst>
              <a:ext uri="{FF2B5EF4-FFF2-40B4-BE49-F238E27FC236}">
                <a16:creationId xmlns:a16="http://schemas.microsoft.com/office/drawing/2014/main" id="{970923A8-F6D6-5D81-9158-D6F7029235A8}"/>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6" name="Content Placeholder 2">
            <a:extLst>
              <a:ext uri="{FF2B5EF4-FFF2-40B4-BE49-F238E27FC236}">
                <a16:creationId xmlns:a16="http://schemas.microsoft.com/office/drawing/2014/main" id="{3162C17B-1861-9E31-507A-869E501432AF}"/>
              </a:ext>
            </a:extLst>
          </p:cNvPr>
          <p:cNvSpPr>
            <a:spLocks noGrp="1"/>
          </p:cNvSpPr>
          <p:nvPr>
            <p:ph idx="12" hasCustomPrompt="1"/>
          </p:nvPr>
        </p:nvSpPr>
        <p:spPr>
          <a:xfrm>
            <a:off x="894524" y="3560079"/>
            <a:ext cx="3209190" cy="2643013"/>
          </a:xfrm>
          <a:prstGeom prst="rect">
            <a:avLst/>
          </a:prstGeom>
        </p:spPr>
        <p:txBody>
          <a:bodyPr/>
          <a:lstStyle>
            <a:lvl1pPr marL="0" indent="0">
              <a:buFontTx/>
              <a:buNone/>
              <a:defRPr sz="10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5" name="Content Placeholder 2">
            <a:extLst>
              <a:ext uri="{FF2B5EF4-FFF2-40B4-BE49-F238E27FC236}">
                <a16:creationId xmlns:a16="http://schemas.microsoft.com/office/drawing/2014/main" id="{66A1570F-970B-DB12-4092-D3106AF16ED9}"/>
              </a:ext>
            </a:extLst>
          </p:cNvPr>
          <p:cNvSpPr>
            <a:spLocks noGrp="1"/>
          </p:cNvSpPr>
          <p:nvPr>
            <p:ph idx="15" hasCustomPrompt="1"/>
          </p:nvPr>
        </p:nvSpPr>
        <p:spPr>
          <a:xfrm>
            <a:off x="831355" y="3052072"/>
            <a:ext cx="3542938" cy="376928"/>
          </a:xfrm>
          <a:prstGeom prst="rect">
            <a:avLst/>
          </a:prstGeom>
        </p:spPr>
        <p:txBody>
          <a:bodyPr/>
          <a:lstStyle>
            <a:lvl1pPr marL="0" indent="0">
              <a:buFontTx/>
              <a:buNone/>
              <a:defRPr sz="2400" b="1" i="0">
                <a:solidFill>
                  <a:srgbClr val="003164"/>
                </a:solidFill>
                <a:latin typeface="HelveticaNeueLT Pro 55 Roman" panose="020B0604020202020204" pitchFamily="34" charset="77"/>
              </a:defRPr>
            </a:lvl1pPr>
          </a:lstStyle>
          <a:p>
            <a:pPr lvl="0"/>
            <a:r>
              <a:rPr lang="lv-LV" dirty="0" err="1"/>
              <a:t>Juridiskā bāze</a:t>
            </a:r>
            <a:endParaRPr lang="en-GB" dirty="0"/>
          </a:p>
        </p:txBody>
      </p:sp>
      <p:sp>
        <p:nvSpPr>
          <p:cNvPr id="10" name="Content Placeholder 2">
            <a:extLst>
              <a:ext uri="{FF2B5EF4-FFF2-40B4-BE49-F238E27FC236}">
                <a16:creationId xmlns:a16="http://schemas.microsoft.com/office/drawing/2014/main" id="{6A97FF38-45C6-9CD7-C9AC-C3491D947207}"/>
              </a:ext>
            </a:extLst>
          </p:cNvPr>
          <p:cNvSpPr>
            <a:spLocks noGrp="1"/>
          </p:cNvSpPr>
          <p:nvPr>
            <p:ph idx="17" hasCustomPrompt="1"/>
          </p:nvPr>
        </p:nvSpPr>
        <p:spPr>
          <a:xfrm>
            <a:off x="8039463" y="3551405"/>
            <a:ext cx="3542938" cy="376928"/>
          </a:xfrm>
          <a:prstGeom prst="rect">
            <a:avLst/>
          </a:prstGeom>
        </p:spPr>
        <p:txBody>
          <a:bodyPr/>
          <a:lstStyle>
            <a:lvl1pPr marL="0" indent="0">
              <a:buFontTx/>
              <a:buNone/>
              <a:defRPr sz="2400" b="1" i="0">
                <a:solidFill>
                  <a:srgbClr val="003164"/>
                </a:solidFill>
                <a:latin typeface="HelveticaNeueLT Pro 55 Roman" panose="020B0604020202020204" pitchFamily="34" charset="77"/>
              </a:defRPr>
            </a:lvl1pPr>
          </a:lstStyle>
          <a:p>
            <a:pPr lvl="0"/>
            <a:r>
              <a:rPr lang="lv-LV" dirty="0" err="1"/>
              <a:t>Izmantotie apzīmējumi</a:t>
            </a:r>
            <a:endParaRPr lang="en-GB" dirty="0"/>
          </a:p>
        </p:txBody>
      </p:sp>
      <p:sp>
        <p:nvSpPr>
          <p:cNvPr id="12" name="Content Placeholder 2">
            <a:extLst>
              <a:ext uri="{FF2B5EF4-FFF2-40B4-BE49-F238E27FC236}">
                <a16:creationId xmlns:a16="http://schemas.microsoft.com/office/drawing/2014/main" id="{7AAF37FF-49BA-65C1-406B-B8775AD360FC}"/>
              </a:ext>
            </a:extLst>
          </p:cNvPr>
          <p:cNvSpPr>
            <a:spLocks noGrp="1"/>
          </p:cNvSpPr>
          <p:nvPr>
            <p:ph idx="18" hasCustomPrompt="1"/>
          </p:nvPr>
        </p:nvSpPr>
        <p:spPr>
          <a:xfrm>
            <a:off x="4502697" y="3560079"/>
            <a:ext cx="3209190" cy="2643013"/>
          </a:xfrm>
          <a:prstGeom prst="rect">
            <a:avLst/>
          </a:prstGeom>
        </p:spPr>
        <p:txBody>
          <a:bodyPr/>
          <a:lstStyle>
            <a:lvl1pPr marL="0" indent="0">
              <a:buFontTx/>
              <a:buNone/>
              <a:defRPr sz="10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3" name="Content Placeholder 2">
            <a:extLst>
              <a:ext uri="{FF2B5EF4-FFF2-40B4-BE49-F238E27FC236}">
                <a16:creationId xmlns:a16="http://schemas.microsoft.com/office/drawing/2014/main" id="{B3AE01D5-5143-2EA4-3887-66EFB909D926}"/>
              </a:ext>
            </a:extLst>
          </p:cNvPr>
          <p:cNvSpPr>
            <a:spLocks noGrp="1"/>
          </p:cNvSpPr>
          <p:nvPr>
            <p:ph idx="19" hasCustomPrompt="1"/>
          </p:nvPr>
        </p:nvSpPr>
        <p:spPr>
          <a:xfrm>
            <a:off x="8028491" y="4058483"/>
            <a:ext cx="3209190" cy="2144609"/>
          </a:xfrm>
          <a:prstGeom prst="rect">
            <a:avLst/>
          </a:prstGeom>
        </p:spPr>
        <p:txBody>
          <a:bodyPr/>
          <a:lstStyle>
            <a:lvl1pPr marL="0" indent="0">
              <a:buFontTx/>
              <a:buNone/>
              <a:defRPr sz="10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Tree>
    <p:extLst>
      <p:ext uri="{BB962C8B-B14F-4D97-AF65-F5344CB8AC3E}">
        <p14:creationId xmlns:p14="http://schemas.microsoft.com/office/powerpoint/2010/main" val="999132118"/>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dalas_Slaids-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A0882B9-D450-9CC8-D884-3B796EA807B3}"/>
              </a:ext>
            </a:extLst>
          </p:cNvPr>
          <p:cNvSpPr/>
          <p:nvPr userDrawn="1"/>
        </p:nvSpPr>
        <p:spPr>
          <a:xfrm>
            <a:off x="-5539" y="1"/>
            <a:ext cx="6701375" cy="5631331"/>
          </a:xfrm>
          <a:custGeom>
            <a:avLst/>
            <a:gdLst>
              <a:gd name="connsiteX0" fmla="*/ 0 w 6701375"/>
              <a:gd name="connsiteY0" fmla="*/ 0 h 5631331"/>
              <a:gd name="connsiteX1" fmla="*/ 6416579 w 6701375"/>
              <a:gd name="connsiteY1" fmla="*/ 0 h 5631331"/>
              <a:gd name="connsiteX2" fmla="*/ 6505861 w 6701375"/>
              <a:gd name="connsiteY2" fmla="*/ 233383 h 5631331"/>
              <a:gd name="connsiteX3" fmla="*/ 6701375 w 6701375"/>
              <a:gd name="connsiteY3" fmla="*/ 1470639 h 5631331"/>
              <a:gd name="connsiteX4" fmla="*/ 6701375 w 6701375"/>
              <a:gd name="connsiteY4" fmla="*/ 1470648 h 5631331"/>
              <a:gd name="connsiteX5" fmla="*/ 2352565 w 6701375"/>
              <a:gd name="connsiteY5" fmla="*/ 5631331 h 5631331"/>
              <a:gd name="connsiteX6" fmla="*/ 2352555 w 6701375"/>
              <a:gd name="connsiteY6" fmla="*/ 5631331 h 5631331"/>
              <a:gd name="connsiteX7" fmla="*/ 97540 w 6701375"/>
              <a:gd name="connsiteY7" fmla="*/ 5028976 h 5631331"/>
              <a:gd name="connsiteX8" fmla="*/ 0 w 6701375"/>
              <a:gd name="connsiteY8" fmla="*/ 4969149 h 563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1375" h="5631331">
                <a:moveTo>
                  <a:pt x="0" y="0"/>
                </a:moveTo>
                <a:lnTo>
                  <a:pt x="6416579" y="0"/>
                </a:lnTo>
                <a:lnTo>
                  <a:pt x="6505861" y="233383"/>
                </a:lnTo>
                <a:cubicBezTo>
                  <a:pt x="6632925" y="624232"/>
                  <a:pt x="6701375" y="1039788"/>
                  <a:pt x="6701375" y="1470639"/>
                </a:cubicBezTo>
                <a:lnTo>
                  <a:pt x="6701375" y="1470648"/>
                </a:lnTo>
                <a:cubicBezTo>
                  <a:pt x="6701375" y="3768532"/>
                  <a:pt x="4754344" y="5631331"/>
                  <a:pt x="2352565" y="5631331"/>
                </a:cubicBezTo>
                <a:lnTo>
                  <a:pt x="2352555" y="5631331"/>
                </a:lnTo>
                <a:cubicBezTo>
                  <a:pt x="1526944" y="5631331"/>
                  <a:pt x="755067" y="5411215"/>
                  <a:pt x="97540" y="5028976"/>
                </a:cubicBezTo>
                <a:lnTo>
                  <a:pt x="0" y="4969149"/>
                </a:ln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10" name="Freeform 9">
            <a:extLst>
              <a:ext uri="{FF2B5EF4-FFF2-40B4-BE49-F238E27FC236}">
                <a16:creationId xmlns:a16="http://schemas.microsoft.com/office/drawing/2014/main" id="{268D3ECA-5B82-1A70-E0BA-71E5979C9FE5}"/>
              </a:ext>
            </a:extLst>
          </p:cNvPr>
          <p:cNvSpPr/>
          <p:nvPr userDrawn="1"/>
        </p:nvSpPr>
        <p:spPr>
          <a:xfrm>
            <a:off x="7756624" y="5078827"/>
            <a:ext cx="4461125" cy="1842824"/>
          </a:xfrm>
          <a:custGeom>
            <a:avLst/>
            <a:gdLst>
              <a:gd name="connsiteX0" fmla="*/ 3224099 w 4461125"/>
              <a:gd name="connsiteY0" fmla="*/ 0 h 1842824"/>
              <a:gd name="connsiteX1" fmla="*/ 3224109 w 4461125"/>
              <a:gd name="connsiteY1" fmla="*/ 0 h 1842824"/>
              <a:gd name="connsiteX2" fmla="*/ 4312801 w 4461125"/>
              <a:gd name="connsiteY2" fmla="*/ 157475 h 1842824"/>
              <a:gd name="connsiteX3" fmla="*/ 4461125 w 4461125"/>
              <a:gd name="connsiteY3" fmla="*/ 205491 h 1842824"/>
              <a:gd name="connsiteX4" fmla="*/ 4461125 w 4461125"/>
              <a:gd name="connsiteY4" fmla="*/ 1842824 h 1842824"/>
              <a:gd name="connsiteX5" fmla="*/ 0 w 4461125"/>
              <a:gd name="connsiteY5" fmla="*/ 1842824 h 1842824"/>
              <a:gd name="connsiteX6" fmla="*/ 4894 w 4461125"/>
              <a:gd name="connsiteY6" fmla="*/ 1833103 h 1842824"/>
              <a:gd name="connsiteX7" fmla="*/ 3224099 w 4461125"/>
              <a:gd name="connsiteY7" fmla="*/ 0 h 184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1125" h="1842824">
                <a:moveTo>
                  <a:pt x="3224099" y="0"/>
                </a:moveTo>
                <a:lnTo>
                  <a:pt x="3224109" y="0"/>
                </a:lnTo>
                <a:cubicBezTo>
                  <a:pt x="3603226" y="0"/>
                  <a:pt x="3968883" y="55133"/>
                  <a:pt x="4312801" y="157475"/>
                </a:cubicBezTo>
                <a:lnTo>
                  <a:pt x="4461125" y="205491"/>
                </a:lnTo>
                <a:lnTo>
                  <a:pt x="4461125" y="1842824"/>
                </a:lnTo>
                <a:lnTo>
                  <a:pt x="0" y="1842824"/>
                </a:lnTo>
                <a:lnTo>
                  <a:pt x="4894" y="1833103"/>
                </a:lnTo>
                <a:cubicBezTo>
                  <a:pt x="624859" y="741225"/>
                  <a:pt x="1834005" y="0"/>
                  <a:pt x="3224099" y="0"/>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15959" y="479442"/>
            <a:ext cx="3456849" cy="1256275"/>
          </a:xfrm>
          <a:prstGeom prst="rect">
            <a:avLst/>
          </a:prstGeom>
        </p:spPr>
        <p:txBody>
          <a:bodyPr anchor="t" anchorCtr="0"/>
          <a:lstStyle>
            <a:lvl1pPr algn="l">
              <a:defRPr sz="3600" b="1" i="0">
                <a:solidFill>
                  <a:srgbClr val="003164"/>
                </a:solidFill>
                <a:latin typeface="HelveticaNeueLT Pro 55 Roman" panose="020B0604020202020204" pitchFamily="34" charset="77"/>
              </a:defRPr>
            </a:lvl1pPr>
          </a:lstStyle>
          <a:p>
            <a:r>
              <a:rPr lang="en-GB" dirty="0" err="1"/>
              <a:t>Uzņēmuma stratēģija</a:t>
            </a:r>
            <a:endParaRPr lang="en-LV" dirty="0"/>
          </a:p>
        </p:txBody>
      </p:sp>
      <p:sp>
        <p:nvSpPr>
          <p:cNvPr id="4" name="Rectangle 5">
            <a:extLst>
              <a:ext uri="{FF2B5EF4-FFF2-40B4-BE49-F238E27FC236}">
                <a16:creationId xmlns:a16="http://schemas.microsoft.com/office/drawing/2014/main" id="{524FF499-D567-777D-F4D7-B4F168E7798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3A2A388A-52A9-B77D-EFE9-DAD55B818A6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41C2B8FC-9A0B-55CD-6AF4-64437B7A8BC6}"/>
              </a:ext>
            </a:extLst>
          </p:cNvPr>
          <p:cNvGrpSpPr/>
          <p:nvPr userDrawn="1"/>
        </p:nvGrpSpPr>
        <p:grpSpPr>
          <a:xfrm>
            <a:off x="403759" y="6609512"/>
            <a:ext cx="1350206" cy="231732"/>
            <a:chOff x="1825339" y="13095720"/>
            <a:chExt cx="2276229" cy="390663"/>
          </a:xfrm>
        </p:grpSpPr>
        <p:sp>
          <p:nvSpPr>
            <p:cNvPr id="23" name="Free Form 8">
              <a:extLst>
                <a:ext uri="{FF2B5EF4-FFF2-40B4-BE49-F238E27FC236}">
                  <a16:creationId xmlns:a16="http://schemas.microsoft.com/office/drawing/2014/main" id="{04DDA5E7-FCA6-0947-E5F7-75C424BB172E}"/>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4" name="Free Form 9">
              <a:extLst>
                <a:ext uri="{FF2B5EF4-FFF2-40B4-BE49-F238E27FC236}">
                  <a16:creationId xmlns:a16="http://schemas.microsoft.com/office/drawing/2014/main" id="{6293D0C1-BC6B-E54B-562F-620D254C740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5" name="Free Form 10">
              <a:extLst>
                <a:ext uri="{FF2B5EF4-FFF2-40B4-BE49-F238E27FC236}">
                  <a16:creationId xmlns:a16="http://schemas.microsoft.com/office/drawing/2014/main" id="{86FA1AD0-C941-49E3-F3D3-686757D903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6" name="Free Form 11">
              <a:extLst>
                <a:ext uri="{FF2B5EF4-FFF2-40B4-BE49-F238E27FC236}">
                  <a16:creationId xmlns:a16="http://schemas.microsoft.com/office/drawing/2014/main" id="{D49928B0-6B0D-CB91-6227-D3CB930B997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7" name="Free Form 12">
              <a:extLst>
                <a:ext uri="{FF2B5EF4-FFF2-40B4-BE49-F238E27FC236}">
                  <a16:creationId xmlns:a16="http://schemas.microsoft.com/office/drawing/2014/main" id="{1698119C-0248-952A-DEF1-8614327CADF8}"/>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8" name="Free Form 13">
              <a:extLst>
                <a:ext uri="{FF2B5EF4-FFF2-40B4-BE49-F238E27FC236}">
                  <a16:creationId xmlns:a16="http://schemas.microsoft.com/office/drawing/2014/main" id="{AB07069C-2A1B-A5B6-E02E-0A8D0060E5E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9" name="Free Form 14">
              <a:extLst>
                <a:ext uri="{FF2B5EF4-FFF2-40B4-BE49-F238E27FC236}">
                  <a16:creationId xmlns:a16="http://schemas.microsoft.com/office/drawing/2014/main" id="{1801CF58-EA46-E3CF-5127-507F19F03342}"/>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0" name="Free Form 15">
              <a:extLst>
                <a:ext uri="{FF2B5EF4-FFF2-40B4-BE49-F238E27FC236}">
                  <a16:creationId xmlns:a16="http://schemas.microsoft.com/office/drawing/2014/main" id="{795A83A4-B56F-4FD6-F318-47272662CCF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1" name="Free Form 16">
              <a:extLst>
                <a:ext uri="{FF2B5EF4-FFF2-40B4-BE49-F238E27FC236}">
                  <a16:creationId xmlns:a16="http://schemas.microsoft.com/office/drawing/2014/main" id="{113F22A2-B6CB-3A53-A35A-1A4A109FD95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2" name="Free Form 17">
              <a:extLst>
                <a:ext uri="{FF2B5EF4-FFF2-40B4-BE49-F238E27FC236}">
                  <a16:creationId xmlns:a16="http://schemas.microsoft.com/office/drawing/2014/main" id="{9694716B-B2AD-B004-5AF1-40E777600DB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3" name="Free Form 18">
              <a:extLst>
                <a:ext uri="{FF2B5EF4-FFF2-40B4-BE49-F238E27FC236}">
                  <a16:creationId xmlns:a16="http://schemas.microsoft.com/office/drawing/2014/main" id="{84795C7F-0071-9283-BD2A-2819A81064D5}"/>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34" name="Text Placeholder 50">
            <a:extLst>
              <a:ext uri="{FF2B5EF4-FFF2-40B4-BE49-F238E27FC236}">
                <a16:creationId xmlns:a16="http://schemas.microsoft.com/office/drawing/2014/main" id="{CC3D923E-00C4-8AE7-38EE-3177EFF4487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35" name="Text Placeholder 50">
            <a:extLst>
              <a:ext uri="{FF2B5EF4-FFF2-40B4-BE49-F238E27FC236}">
                <a16:creationId xmlns:a16="http://schemas.microsoft.com/office/drawing/2014/main" id="{970923A8-F6D6-5D81-9158-D6F7029235A8}"/>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5" name="Content Placeholder 2">
            <a:extLst>
              <a:ext uri="{FF2B5EF4-FFF2-40B4-BE49-F238E27FC236}">
                <a16:creationId xmlns:a16="http://schemas.microsoft.com/office/drawing/2014/main" id="{66A1570F-970B-DB12-4092-D3106AF16ED9}"/>
              </a:ext>
            </a:extLst>
          </p:cNvPr>
          <p:cNvSpPr>
            <a:spLocks noGrp="1"/>
          </p:cNvSpPr>
          <p:nvPr>
            <p:ph idx="15" hasCustomPrompt="1"/>
          </p:nvPr>
        </p:nvSpPr>
        <p:spPr>
          <a:xfrm>
            <a:off x="831355" y="2307478"/>
            <a:ext cx="3542938" cy="376928"/>
          </a:xfrm>
          <a:prstGeom prst="rect">
            <a:avLst/>
          </a:prstGeom>
        </p:spPr>
        <p:txBody>
          <a:bodyPr/>
          <a:lstStyle>
            <a:lvl1pPr marL="0" indent="0">
              <a:buFontTx/>
              <a:buNone/>
              <a:defRPr sz="2400" b="1" i="0">
                <a:solidFill>
                  <a:srgbClr val="003164"/>
                </a:solidFill>
                <a:latin typeface="HelveticaNeueLT Pro 55 Roman" panose="020B0604020202020204" pitchFamily="34" charset="77"/>
              </a:defRPr>
            </a:lvl1pPr>
          </a:lstStyle>
          <a:p>
            <a:pPr lvl="0"/>
            <a:r>
              <a:rPr lang="lv-LV" dirty="0" err="1"/>
              <a:t>Princips 1 un kritēriji</a:t>
            </a:r>
            <a:endParaRPr lang="en-GB" dirty="0"/>
          </a:p>
        </p:txBody>
      </p:sp>
      <p:sp>
        <p:nvSpPr>
          <p:cNvPr id="12" name="Content Placeholder 2">
            <a:extLst>
              <a:ext uri="{FF2B5EF4-FFF2-40B4-BE49-F238E27FC236}">
                <a16:creationId xmlns:a16="http://schemas.microsoft.com/office/drawing/2014/main" id="{7AAF37FF-49BA-65C1-406B-B8775AD360FC}"/>
              </a:ext>
            </a:extLst>
          </p:cNvPr>
          <p:cNvSpPr>
            <a:spLocks noGrp="1"/>
          </p:cNvSpPr>
          <p:nvPr>
            <p:ph idx="18" hasCustomPrompt="1"/>
          </p:nvPr>
        </p:nvSpPr>
        <p:spPr>
          <a:xfrm>
            <a:off x="4502697" y="3560079"/>
            <a:ext cx="3209190" cy="2643013"/>
          </a:xfrm>
          <a:prstGeom prst="rect">
            <a:avLst/>
          </a:prstGeom>
        </p:spPr>
        <p:txBody>
          <a:bodyPr/>
          <a:lstStyle>
            <a:lvl1pPr marL="0" indent="0">
              <a:buFontTx/>
              <a:buNone/>
              <a:defRPr sz="10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9" name="Text Placeholder 22">
            <a:extLst>
              <a:ext uri="{FF2B5EF4-FFF2-40B4-BE49-F238E27FC236}">
                <a16:creationId xmlns:a16="http://schemas.microsoft.com/office/drawing/2014/main" id="{3C2EF19C-FF00-BB39-E240-5D8A57F5D5A8}"/>
              </a:ext>
            </a:extLst>
          </p:cNvPr>
          <p:cNvSpPr>
            <a:spLocks noGrp="1"/>
          </p:cNvSpPr>
          <p:nvPr>
            <p:ph idx="1" hasCustomPrompt="1"/>
          </p:nvPr>
        </p:nvSpPr>
        <p:spPr>
          <a:xfrm>
            <a:off x="899795" y="2744050"/>
            <a:ext cx="3378284" cy="376928"/>
          </a:xfrm>
          <a:prstGeom prst="rect">
            <a:avLst/>
          </a:prstGeom>
        </p:spPr>
        <p:txBody>
          <a:bodyPr vert="horz" wrap="none" lIns="0" tIns="45720" rIns="91440" bIns="45720" rtlCol="0">
            <a:noAutofit/>
          </a:bodyPr>
          <a:lstStyle>
            <a:lvl1pPr marL="0" indent="0">
              <a:buFontTx/>
              <a:buNone/>
              <a:defRPr sz="1000" b="0" i="0">
                <a:solidFill>
                  <a:srgbClr val="003164"/>
                </a:solidFill>
                <a:latin typeface="HelveticaNeueLT Pro 55 Roman" panose="020B0604020202020204" pitchFamily="34" charset="77"/>
              </a:defRPr>
            </a:lvl1pPr>
            <a:lvl2pPr>
              <a:defRPr sz="1000" b="0" i="0">
                <a:solidFill>
                  <a:schemeClr val="bg2">
                    <a:lumMod val="10000"/>
                  </a:schemeClr>
                </a:solidFill>
                <a:latin typeface="HelveticaNeueLT Pro 55 Roman" panose="020B0604020202020204" pitchFamily="34" charset="77"/>
              </a:defRPr>
            </a:lvl2pPr>
            <a:lvl3pPr>
              <a:defRPr sz="1800">
                <a:solidFill>
                  <a:schemeClr val="bg2">
                    <a:lumMod val="10000"/>
                  </a:schemeClr>
                </a:solidFill>
              </a:defRPr>
            </a:lvl3pPr>
            <a:lvl4pPr>
              <a:defRPr sz="1600">
                <a:solidFill>
                  <a:schemeClr val="bg2">
                    <a:lumMod val="10000"/>
                  </a:schemeClr>
                </a:solidFill>
              </a:defRPr>
            </a:lvl4pPr>
            <a:lvl5pPr>
              <a:defRPr sz="1600">
                <a:solidFill>
                  <a:schemeClr val="bg2">
                    <a:lumMod val="10000"/>
                  </a:schemeClr>
                </a:solidFill>
              </a:defRPr>
            </a:lvl5pPr>
          </a:lstStyle>
          <a:p>
            <a:pPr lvl="0"/>
            <a:r>
              <a:rPr lang="en-GB" dirty="0" err="1"/>
              <a:t>Teksts</a:t>
            </a:r>
          </a:p>
        </p:txBody>
      </p:sp>
      <p:sp>
        <p:nvSpPr>
          <p:cNvPr id="11" name="Text Placeholder 22">
            <a:extLst>
              <a:ext uri="{FF2B5EF4-FFF2-40B4-BE49-F238E27FC236}">
                <a16:creationId xmlns:a16="http://schemas.microsoft.com/office/drawing/2014/main" id="{452ABA36-FEFB-45B0-6655-9D694BBA44DC}"/>
              </a:ext>
            </a:extLst>
          </p:cNvPr>
          <p:cNvSpPr>
            <a:spLocks noGrp="1"/>
          </p:cNvSpPr>
          <p:nvPr>
            <p:ph idx="20" hasCustomPrompt="1"/>
          </p:nvPr>
        </p:nvSpPr>
        <p:spPr>
          <a:xfrm>
            <a:off x="907497" y="3159316"/>
            <a:ext cx="3378284" cy="3043776"/>
          </a:xfrm>
          <a:prstGeom prst="rect">
            <a:avLst/>
          </a:prstGeom>
        </p:spPr>
        <p:txBody>
          <a:bodyPr vert="horz" wrap="none" lIns="0" tIns="45720" rIns="91440" bIns="45720" rtlCol="0">
            <a:noAutofit/>
          </a:bodyPr>
          <a:lstStyle>
            <a:lvl1pPr marL="171450" indent="-171450">
              <a:buFont typeface="Arial" panose="020B0604020202020204" pitchFamily="34" charset="0"/>
              <a:buChar char="•"/>
              <a:defRPr sz="900" b="0" i="0">
                <a:solidFill>
                  <a:schemeClr val="bg2">
                    <a:lumMod val="10000"/>
                  </a:schemeClr>
                </a:solidFill>
                <a:latin typeface="HelveticaNeueLT Pro 55 Roman" panose="020B0604020202020204" pitchFamily="34" charset="77"/>
              </a:defRPr>
            </a:lvl1pPr>
            <a:lvl2pPr>
              <a:defRPr sz="1000" b="0" i="0">
                <a:solidFill>
                  <a:schemeClr val="bg2">
                    <a:lumMod val="10000"/>
                  </a:schemeClr>
                </a:solidFill>
                <a:latin typeface="HelveticaNeueLT Pro 55 Roman" panose="020B0604020202020204" pitchFamily="34" charset="77"/>
              </a:defRPr>
            </a:lvl2pPr>
            <a:lvl3pPr>
              <a:defRPr sz="1800">
                <a:solidFill>
                  <a:schemeClr val="bg2">
                    <a:lumMod val="10000"/>
                  </a:schemeClr>
                </a:solidFill>
              </a:defRPr>
            </a:lvl3pPr>
            <a:lvl4pPr>
              <a:defRPr sz="1600">
                <a:solidFill>
                  <a:schemeClr val="bg2">
                    <a:lumMod val="10000"/>
                  </a:schemeClr>
                </a:solidFill>
              </a:defRPr>
            </a:lvl4pPr>
            <a:lvl5pPr>
              <a:defRPr sz="1600">
                <a:solidFill>
                  <a:schemeClr val="bg2">
                    <a:lumMod val="10000"/>
                  </a:schemeClr>
                </a:solidFill>
              </a:defRPr>
            </a:lvl5pPr>
          </a:lstStyle>
          <a:p>
            <a:pPr lvl="0"/>
            <a:r>
              <a:rPr lang="en-GB" dirty="0" err="1"/>
              <a:t>Teksts</a:t>
            </a:r>
          </a:p>
        </p:txBody>
      </p:sp>
      <p:sp>
        <p:nvSpPr>
          <p:cNvPr id="15" name="Content Placeholder 2">
            <a:extLst>
              <a:ext uri="{FF2B5EF4-FFF2-40B4-BE49-F238E27FC236}">
                <a16:creationId xmlns:a16="http://schemas.microsoft.com/office/drawing/2014/main" id="{61224092-9B6A-F675-B31F-F3C41155FC00}"/>
              </a:ext>
            </a:extLst>
          </p:cNvPr>
          <p:cNvSpPr>
            <a:spLocks noGrp="1"/>
          </p:cNvSpPr>
          <p:nvPr>
            <p:ph idx="21" hasCustomPrompt="1"/>
          </p:nvPr>
        </p:nvSpPr>
        <p:spPr>
          <a:xfrm>
            <a:off x="4423052" y="2307478"/>
            <a:ext cx="3542938" cy="376928"/>
          </a:xfrm>
          <a:prstGeom prst="rect">
            <a:avLst/>
          </a:prstGeom>
        </p:spPr>
        <p:txBody>
          <a:bodyPr/>
          <a:lstStyle>
            <a:lvl1pPr marL="0" indent="0">
              <a:buFontTx/>
              <a:buNone/>
              <a:defRPr sz="2400" b="1" i="0">
                <a:solidFill>
                  <a:srgbClr val="003164"/>
                </a:solidFill>
                <a:latin typeface="HelveticaNeueLT Pro 55 Roman" panose="020B0604020202020204" pitchFamily="34" charset="77"/>
              </a:defRPr>
            </a:lvl1pPr>
          </a:lstStyle>
          <a:p>
            <a:pPr lvl="0"/>
            <a:r>
              <a:rPr lang="lv-LV" dirty="0" err="1"/>
              <a:t>Fakti</a:t>
            </a:r>
            <a:endParaRPr lang="en-GB" dirty="0"/>
          </a:p>
        </p:txBody>
      </p:sp>
      <p:sp>
        <p:nvSpPr>
          <p:cNvPr id="16" name="Text Placeholder 22">
            <a:extLst>
              <a:ext uri="{FF2B5EF4-FFF2-40B4-BE49-F238E27FC236}">
                <a16:creationId xmlns:a16="http://schemas.microsoft.com/office/drawing/2014/main" id="{1082EC6D-FB5D-5D67-C9A4-2431B34E6333}"/>
              </a:ext>
            </a:extLst>
          </p:cNvPr>
          <p:cNvSpPr>
            <a:spLocks noGrp="1"/>
          </p:cNvSpPr>
          <p:nvPr>
            <p:ph idx="22" hasCustomPrompt="1"/>
          </p:nvPr>
        </p:nvSpPr>
        <p:spPr>
          <a:xfrm>
            <a:off x="4490957" y="2768568"/>
            <a:ext cx="3378284" cy="3434524"/>
          </a:xfrm>
          <a:prstGeom prst="rect">
            <a:avLst/>
          </a:prstGeom>
        </p:spPr>
        <p:txBody>
          <a:bodyPr vert="horz" wrap="none" lIns="0" tIns="45720" rIns="91440" bIns="45720" rtlCol="0">
            <a:noAutofit/>
          </a:bodyPr>
          <a:lstStyle>
            <a:lvl1pPr marL="171450" indent="-171450">
              <a:buFont typeface="Arial" panose="020B0604020202020204" pitchFamily="34" charset="0"/>
              <a:buChar char="•"/>
              <a:defRPr sz="900" b="0" i="0">
                <a:solidFill>
                  <a:schemeClr val="bg2">
                    <a:lumMod val="10000"/>
                  </a:schemeClr>
                </a:solidFill>
                <a:latin typeface="HelveticaNeueLT Pro 55 Roman" panose="020B0604020202020204" pitchFamily="34" charset="77"/>
              </a:defRPr>
            </a:lvl1pPr>
            <a:lvl2pPr>
              <a:defRPr sz="1000" b="0" i="0">
                <a:solidFill>
                  <a:schemeClr val="bg2">
                    <a:lumMod val="10000"/>
                  </a:schemeClr>
                </a:solidFill>
                <a:latin typeface="HelveticaNeueLT Pro 55 Roman" panose="020B0604020202020204" pitchFamily="34" charset="77"/>
              </a:defRPr>
            </a:lvl2pPr>
            <a:lvl3pPr>
              <a:defRPr sz="1800">
                <a:solidFill>
                  <a:schemeClr val="bg2">
                    <a:lumMod val="10000"/>
                  </a:schemeClr>
                </a:solidFill>
              </a:defRPr>
            </a:lvl3pPr>
            <a:lvl4pPr>
              <a:defRPr sz="1600">
                <a:solidFill>
                  <a:schemeClr val="bg2">
                    <a:lumMod val="10000"/>
                  </a:schemeClr>
                </a:solidFill>
              </a:defRPr>
            </a:lvl4pPr>
            <a:lvl5pPr>
              <a:defRPr sz="1600">
                <a:solidFill>
                  <a:schemeClr val="bg2">
                    <a:lumMod val="10000"/>
                  </a:schemeClr>
                </a:solidFill>
              </a:defRPr>
            </a:lvl5pPr>
          </a:lstStyle>
          <a:p>
            <a:pPr lvl="0"/>
            <a:r>
              <a:rPr lang="en-GB" dirty="0" err="1"/>
              <a:t>Teksts</a:t>
            </a:r>
          </a:p>
        </p:txBody>
      </p:sp>
      <p:sp>
        <p:nvSpPr>
          <p:cNvPr id="17" name="Text Placeholder 22">
            <a:extLst>
              <a:ext uri="{FF2B5EF4-FFF2-40B4-BE49-F238E27FC236}">
                <a16:creationId xmlns:a16="http://schemas.microsoft.com/office/drawing/2014/main" id="{AF28B801-7370-717E-B25D-FC2B9AE896D9}"/>
              </a:ext>
            </a:extLst>
          </p:cNvPr>
          <p:cNvSpPr>
            <a:spLocks noGrp="1"/>
          </p:cNvSpPr>
          <p:nvPr>
            <p:ph idx="23" hasCustomPrompt="1"/>
          </p:nvPr>
        </p:nvSpPr>
        <p:spPr>
          <a:xfrm>
            <a:off x="8071413" y="2768568"/>
            <a:ext cx="3378284" cy="3434524"/>
          </a:xfrm>
          <a:prstGeom prst="rect">
            <a:avLst/>
          </a:prstGeom>
        </p:spPr>
        <p:txBody>
          <a:bodyPr vert="horz" wrap="none" lIns="0" tIns="45720" rIns="91440" bIns="45720" rtlCol="0">
            <a:noAutofit/>
          </a:bodyPr>
          <a:lstStyle>
            <a:lvl1pPr marL="171450" indent="-171450">
              <a:buFont typeface="Arial" panose="020B0604020202020204" pitchFamily="34" charset="0"/>
              <a:buChar char="•"/>
              <a:defRPr sz="900" b="0" i="0">
                <a:solidFill>
                  <a:schemeClr val="bg2">
                    <a:lumMod val="10000"/>
                  </a:schemeClr>
                </a:solidFill>
                <a:latin typeface="HelveticaNeueLT Pro 55 Roman" panose="020B0604020202020204" pitchFamily="34" charset="77"/>
              </a:defRPr>
            </a:lvl1pPr>
            <a:lvl2pPr>
              <a:defRPr sz="1000" b="0" i="0">
                <a:solidFill>
                  <a:schemeClr val="bg2">
                    <a:lumMod val="10000"/>
                  </a:schemeClr>
                </a:solidFill>
                <a:latin typeface="HelveticaNeueLT Pro 55 Roman" panose="020B0604020202020204" pitchFamily="34" charset="77"/>
              </a:defRPr>
            </a:lvl2pPr>
            <a:lvl3pPr>
              <a:defRPr sz="1800">
                <a:solidFill>
                  <a:schemeClr val="bg2">
                    <a:lumMod val="10000"/>
                  </a:schemeClr>
                </a:solidFill>
              </a:defRPr>
            </a:lvl3pPr>
            <a:lvl4pPr>
              <a:defRPr sz="1600">
                <a:solidFill>
                  <a:schemeClr val="bg2">
                    <a:lumMod val="10000"/>
                  </a:schemeClr>
                </a:solidFill>
              </a:defRPr>
            </a:lvl4pPr>
            <a:lvl5pPr>
              <a:defRPr sz="1600">
                <a:solidFill>
                  <a:schemeClr val="bg2">
                    <a:lumMod val="10000"/>
                  </a:schemeClr>
                </a:solidFill>
              </a:defRPr>
            </a:lvl5pPr>
          </a:lstStyle>
          <a:p>
            <a:pPr lvl="0"/>
            <a:r>
              <a:rPr lang="en-GB" dirty="0" err="1"/>
              <a:t>Teksts</a:t>
            </a:r>
          </a:p>
        </p:txBody>
      </p:sp>
    </p:spTree>
    <p:extLst>
      <p:ext uri="{BB962C8B-B14F-4D97-AF65-F5344CB8AC3E}">
        <p14:creationId xmlns:p14="http://schemas.microsoft.com/office/powerpoint/2010/main" val="3746905534"/>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dalas_Slaids-3">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51524D5-B5C8-6B8F-3101-72258A3B578B}"/>
              </a:ext>
            </a:extLst>
          </p:cNvPr>
          <p:cNvSpPr/>
          <p:nvPr userDrawn="1"/>
        </p:nvSpPr>
        <p:spPr>
          <a:xfrm>
            <a:off x="-5540" y="1651048"/>
            <a:ext cx="7323426" cy="5274949"/>
          </a:xfrm>
          <a:custGeom>
            <a:avLst/>
            <a:gdLst>
              <a:gd name="connsiteX0" fmla="*/ 2974606 w 7323426"/>
              <a:gd name="connsiteY0" fmla="*/ 0 h 5274949"/>
              <a:gd name="connsiteX1" fmla="*/ 2974616 w 7323426"/>
              <a:gd name="connsiteY1" fmla="*/ 0 h 5274949"/>
              <a:gd name="connsiteX2" fmla="*/ 7323426 w 7323426"/>
              <a:gd name="connsiteY2" fmla="*/ 4160672 h 5274949"/>
              <a:gd name="connsiteX3" fmla="*/ 7323426 w 7323426"/>
              <a:gd name="connsiteY3" fmla="*/ 4160681 h 5274949"/>
              <a:gd name="connsiteX4" fmla="*/ 7186514 w 7323426"/>
              <a:gd name="connsiteY4" fmla="*/ 5200501 h 5274949"/>
              <a:gd name="connsiteX5" fmla="*/ 7164417 w 7323426"/>
              <a:gd name="connsiteY5" fmla="*/ 5274949 h 5274949"/>
              <a:gd name="connsiteX6" fmla="*/ 0 w 7323426"/>
              <a:gd name="connsiteY6" fmla="*/ 5274949 h 5274949"/>
              <a:gd name="connsiteX7" fmla="*/ 0 w 7323426"/>
              <a:gd name="connsiteY7" fmla="*/ 1131274 h 5274949"/>
              <a:gd name="connsiteX8" fmla="*/ 208360 w 7323426"/>
              <a:gd name="connsiteY8" fmla="*/ 950096 h 5274949"/>
              <a:gd name="connsiteX9" fmla="*/ 2974606 w 7323426"/>
              <a:gd name="connsiteY9" fmla="*/ 0 h 527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23426" h="5274949">
                <a:moveTo>
                  <a:pt x="2974606" y="0"/>
                </a:moveTo>
                <a:lnTo>
                  <a:pt x="2974616" y="0"/>
                </a:lnTo>
                <a:cubicBezTo>
                  <a:pt x="5376396" y="0"/>
                  <a:pt x="7323426" y="1862799"/>
                  <a:pt x="7323426" y="4160672"/>
                </a:cubicBezTo>
                <a:lnTo>
                  <a:pt x="7323426" y="4160681"/>
                </a:lnTo>
                <a:cubicBezTo>
                  <a:pt x="7323426" y="4519726"/>
                  <a:pt x="7275891" y="4868148"/>
                  <a:pt x="7186514" y="5200501"/>
                </a:cubicBezTo>
                <a:lnTo>
                  <a:pt x="7164417" y="5274949"/>
                </a:lnTo>
                <a:lnTo>
                  <a:pt x="0" y="5274949"/>
                </a:lnTo>
                <a:lnTo>
                  <a:pt x="0" y="1131274"/>
                </a:lnTo>
                <a:lnTo>
                  <a:pt x="208360" y="950096"/>
                </a:lnTo>
                <a:cubicBezTo>
                  <a:pt x="960091" y="356551"/>
                  <a:pt x="1923828" y="0"/>
                  <a:pt x="2974606" y="0"/>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9" name="Freeform 8">
            <a:extLst>
              <a:ext uri="{FF2B5EF4-FFF2-40B4-BE49-F238E27FC236}">
                <a16:creationId xmlns:a16="http://schemas.microsoft.com/office/drawing/2014/main" id="{6D104603-2453-D0BD-4440-9038CEF53031}"/>
              </a:ext>
            </a:extLst>
          </p:cNvPr>
          <p:cNvSpPr/>
          <p:nvPr userDrawn="1"/>
        </p:nvSpPr>
        <p:spPr>
          <a:xfrm>
            <a:off x="8100895" y="0"/>
            <a:ext cx="4091105" cy="1955204"/>
          </a:xfrm>
          <a:custGeom>
            <a:avLst/>
            <a:gdLst>
              <a:gd name="connsiteX0" fmla="*/ 0 w 4091105"/>
              <a:gd name="connsiteY0" fmla="*/ 0 h 1955204"/>
              <a:gd name="connsiteX1" fmla="*/ 4091105 w 4091105"/>
              <a:gd name="connsiteY1" fmla="*/ 0 h 1955204"/>
              <a:gd name="connsiteX2" fmla="*/ 4091105 w 4091105"/>
              <a:gd name="connsiteY2" fmla="*/ 1868015 h 1955204"/>
              <a:gd name="connsiteX3" fmla="*/ 4018525 w 4091105"/>
              <a:gd name="connsiteY3" fmla="*/ 1884042 h 1955204"/>
              <a:gd name="connsiteX4" fmla="*/ 3280691 w 4091105"/>
              <a:gd name="connsiteY4" fmla="*/ 1955204 h 1955204"/>
              <a:gd name="connsiteX5" fmla="*/ 3280683 w 4091105"/>
              <a:gd name="connsiteY5" fmla="*/ 1955204 h 1955204"/>
              <a:gd name="connsiteX6" fmla="*/ 61477 w 4091105"/>
              <a:gd name="connsiteY6" fmla="*/ 122098 h 195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1105" h="1955204">
                <a:moveTo>
                  <a:pt x="0" y="0"/>
                </a:moveTo>
                <a:lnTo>
                  <a:pt x="4091105" y="0"/>
                </a:lnTo>
                <a:lnTo>
                  <a:pt x="4091105" y="1868015"/>
                </a:lnTo>
                <a:lnTo>
                  <a:pt x="4018525" y="1884042"/>
                </a:lnTo>
                <a:cubicBezTo>
                  <a:pt x="3780198" y="1930701"/>
                  <a:pt x="3533435" y="1955204"/>
                  <a:pt x="3280691" y="1955204"/>
                </a:cubicBezTo>
                <a:lnTo>
                  <a:pt x="3280683" y="1955204"/>
                </a:lnTo>
                <a:cubicBezTo>
                  <a:pt x="1890588" y="1955204"/>
                  <a:pt x="681442" y="1213979"/>
                  <a:pt x="61477" y="122098"/>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15958" y="479442"/>
            <a:ext cx="10741727" cy="952363"/>
          </a:xfrm>
          <a:prstGeom prst="rect">
            <a:avLst/>
          </a:prstGeom>
        </p:spPr>
        <p:txBody>
          <a:bodyPr anchor="t" anchorCtr="0"/>
          <a:lstStyle>
            <a:lvl1pPr algn="l">
              <a:defRPr sz="3600" b="1" i="0">
                <a:solidFill>
                  <a:srgbClr val="003164"/>
                </a:solidFill>
                <a:latin typeface="HelveticaNeueLT Pro 55 Roman" panose="020B0604020202020204" pitchFamily="34" charset="77"/>
              </a:defRPr>
            </a:lvl1pPr>
          </a:lstStyle>
          <a:p>
            <a:r>
              <a:rPr lang="en-GB" dirty="0" err="1"/>
              <a:t>Iekšējās kontroles sistēma</a:t>
            </a:r>
            <a:br>
              <a:rPr lang="en-GB" dirty="0" err="1"/>
            </a:br>
            <a:r>
              <a:rPr lang="en-GB" dirty="0" err="1"/>
              <a:t>risku vadība un iekšējais audits I</a:t>
            </a:r>
            <a:endParaRPr lang="en-LV" dirty="0"/>
          </a:p>
        </p:txBody>
      </p:sp>
      <p:sp>
        <p:nvSpPr>
          <p:cNvPr id="4" name="Rectangle 5">
            <a:extLst>
              <a:ext uri="{FF2B5EF4-FFF2-40B4-BE49-F238E27FC236}">
                <a16:creationId xmlns:a16="http://schemas.microsoft.com/office/drawing/2014/main" id="{524FF499-D567-777D-F4D7-B4F168E7798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3A2A388A-52A9-B77D-EFE9-DAD55B818A6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41C2B8FC-9A0B-55CD-6AF4-64437B7A8BC6}"/>
              </a:ext>
            </a:extLst>
          </p:cNvPr>
          <p:cNvGrpSpPr/>
          <p:nvPr userDrawn="1"/>
        </p:nvGrpSpPr>
        <p:grpSpPr>
          <a:xfrm>
            <a:off x="403759" y="6609512"/>
            <a:ext cx="1350206" cy="231732"/>
            <a:chOff x="1825339" y="13095720"/>
            <a:chExt cx="2276229" cy="390663"/>
          </a:xfrm>
        </p:grpSpPr>
        <p:sp>
          <p:nvSpPr>
            <p:cNvPr id="23" name="Free Form 8">
              <a:extLst>
                <a:ext uri="{FF2B5EF4-FFF2-40B4-BE49-F238E27FC236}">
                  <a16:creationId xmlns:a16="http://schemas.microsoft.com/office/drawing/2014/main" id="{04DDA5E7-FCA6-0947-E5F7-75C424BB172E}"/>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4" name="Free Form 9">
              <a:extLst>
                <a:ext uri="{FF2B5EF4-FFF2-40B4-BE49-F238E27FC236}">
                  <a16:creationId xmlns:a16="http://schemas.microsoft.com/office/drawing/2014/main" id="{6293D0C1-BC6B-E54B-562F-620D254C740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5" name="Free Form 10">
              <a:extLst>
                <a:ext uri="{FF2B5EF4-FFF2-40B4-BE49-F238E27FC236}">
                  <a16:creationId xmlns:a16="http://schemas.microsoft.com/office/drawing/2014/main" id="{86FA1AD0-C941-49E3-F3D3-686757D903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6" name="Free Form 11">
              <a:extLst>
                <a:ext uri="{FF2B5EF4-FFF2-40B4-BE49-F238E27FC236}">
                  <a16:creationId xmlns:a16="http://schemas.microsoft.com/office/drawing/2014/main" id="{D49928B0-6B0D-CB91-6227-D3CB930B997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7" name="Free Form 12">
              <a:extLst>
                <a:ext uri="{FF2B5EF4-FFF2-40B4-BE49-F238E27FC236}">
                  <a16:creationId xmlns:a16="http://schemas.microsoft.com/office/drawing/2014/main" id="{1698119C-0248-952A-DEF1-8614327CADF8}"/>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8" name="Free Form 13">
              <a:extLst>
                <a:ext uri="{FF2B5EF4-FFF2-40B4-BE49-F238E27FC236}">
                  <a16:creationId xmlns:a16="http://schemas.microsoft.com/office/drawing/2014/main" id="{AB07069C-2A1B-A5B6-E02E-0A8D0060E5E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9" name="Free Form 14">
              <a:extLst>
                <a:ext uri="{FF2B5EF4-FFF2-40B4-BE49-F238E27FC236}">
                  <a16:creationId xmlns:a16="http://schemas.microsoft.com/office/drawing/2014/main" id="{1801CF58-EA46-E3CF-5127-507F19F03342}"/>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0" name="Free Form 15">
              <a:extLst>
                <a:ext uri="{FF2B5EF4-FFF2-40B4-BE49-F238E27FC236}">
                  <a16:creationId xmlns:a16="http://schemas.microsoft.com/office/drawing/2014/main" id="{795A83A4-B56F-4FD6-F318-47272662CCF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1" name="Free Form 16">
              <a:extLst>
                <a:ext uri="{FF2B5EF4-FFF2-40B4-BE49-F238E27FC236}">
                  <a16:creationId xmlns:a16="http://schemas.microsoft.com/office/drawing/2014/main" id="{113F22A2-B6CB-3A53-A35A-1A4A109FD95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2" name="Free Form 17">
              <a:extLst>
                <a:ext uri="{FF2B5EF4-FFF2-40B4-BE49-F238E27FC236}">
                  <a16:creationId xmlns:a16="http://schemas.microsoft.com/office/drawing/2014/main" id="{9694716B-B2AD-B004-5AF1-40E777600DB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3" name="Free Form 18">
              <a:extLst>
                <a:ext uri="{FF2B5EF4-FFF2-40B4-BE49-F238E27FC236}">
                  <a16:creationId xmlns:a16="http://schemas.microsoft.com/office/drawing/2014/main" id="{84795C7F-0071-9283-BD2A-2819A81064D5}"/>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34" name="Text Placeholder 50">
            <a:extLst>
              <a:ext uri="{FF2B5EF4-FFF2-40B4-BE49-F238E27FC236}">
                <a16:creationId xmlns:a16="http://schemas.microsoft.com/office/drawing/2014/main" id="{CC3D923E-00C4-8AE7-38EE-3177EFF4487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35" name="Text Placeholder 50">
            <a:extLst>
              <a:ext uri="{FF2B5EF4-FFF2-40B4-BE49-F238E27FC236}">
                <a16:creationId xmlns:a16="http://schemas.microsoft.com/office/drawing/2014/main" id="{970923A8-F6D6-5D81-9158-D6F7029235A8}"/>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5" name="Content Placeholder 2">
            <a:extLst>
              <a:ext uri="{FF2B5EF4-FFF2-40B4-BE49-F238E27FC236}">
                <a16:creationId xmlns:a16="http://schemas.microsoft.com/office/drawing/2014/main" id="{66A1570F-970B-DB12-4092-D3106AF16ED9}"/>
              </a:ext>
            </a:extLst>
          </p:cNvPr>
          <p:cNvSpPr>
            <a:spLocks noGrp="1"/>
          </p:cNvSpPr>
          <p:nvPr>
            <p:ph idx="15" hasCustomPrompt="1"/>
          </p:nvPr>
        </p:nvSpPr>
        <p:spPr>
          <a:xfrm>
            <a:off x="836889" y="2318119"/>
            <a:ext cx="3448892" cy="376928"/>
          </a:xfrm>
          <a:prstGeom prst="rect">
            <a:avLst/>
          </a:prstGeom>
        </p:spPr>
        <p:txBody>
          <a:bodyPr/>
          <a:lstStyle>
            <a:lvl1pPr marL="0" indent="0">
              <a:buFontTx/>
              <a:buNone/>
              <a:defRPr sz="2400" b="1" i="0">
                <a:solidFill>
                  <a:srgbClr val="003164"/>
                </a:solidFill>
                <a:latin typeface="HelveticaNeueLT Pro 55 Roman" panose="020B0604020202020204" pitchFamily="34" charset="77"/>
              </a:defRPr>
            </a:lvl1pPr>
          </a:lstStyle>
          <a:p>
            <a:pPr lvl="0"/>
            <a:r>
              <a:rPr lang="lv-LV" dirty="0" err="1"/>
              <a:t>Princips 1 un kritēriji</a:t>
            </a:r>
            <a:endParaRPr lang="en-GB" dirty="0"/>
          </a:p>
        </p:txBody>
      </p:sp>
      <p:sp>
        <p:nvSpPr>
          <p:cNvPr id="11" name="Text Placeholder 22">
            <a:extLst>
              <a:ext uri="{FF2B5EF4-FFF2-40B4-BE49-F238E27FC236}">
                <a16:creationId xmlns:a16="http://schemas.microsoft.com/office/drawing/2014/main" id="{452ABA36-FEFB-45B0-6655-9D694BBA44DC}"/>
              </a:ext>
            </a:extLst>
          </p:cNvPr>
          <p:cNvSpPr>
            <a:spLocks noGrp="1"/>
          </p:cNvSpPr>
          <p:nvPr>
            <p:ph idx="20" hasCustomPrompt="1"/>
          </p:nvPr>
        </p:nvSpPr>
        <p:spPr>
          <a:xfrm>
            <a:off x="907497" y="2771554"/>
            <a:ext cx="3378284" cy="3431537"/>
          </a:xfrm>
          <a:prstGeom prst="rect">
            <a:avLst/>
          </a:prstGeom>
        </p:spPr>
        <p:txBody>
          <a:bodyPr vert="horz" wrap="none" lIns="0" tIns="45720" rIns="91440" bIns="45720" rtlCol="0">
            <a:noAutofit/>
          </a:bodyPr>
          <a:lstStyle>
            <a:lvl1pPr marL="171450" indent="-171450">
              <a:buFont typeface="Arial" panose="020B0604020202020204" pitchFamily="34" charset="0"/>
              <a:buChar char="•"/>
              <a:defRPr sz="900" b="0" i="0">
                <a:solidFill>
                  <a:schemeClr val="bg2">
                    <a:lumMod val="10000"/>
                  </a:schemeClr>
                </a:solidFill>
                <a:latin typeface="HelveticaNeueLT Pro 55 Roman" panose="020B0604020202020204" pitchFamily="34" charset="77"/>
              </a:defRPr>
            </a:lvl1pPr>
            <a:lvl2pPr>
              <a:defRPr sz="1000" b="0" i="0">
                <a:solidFill>
                  <a:schemeClr val="bg2">
                    <a:lumMod val="10000"/>
                  </a:schemeClr>
                </a:solidFill>
                <a:latin typeface="HelveticaNeueLT Pro 55 Roman" panose="020B0604020202020204" pitchFamily="34" charset="77"/>
              </a:defRPr>
            </a:lvl2pPr>
            <a:lvl3pPr>
              <a:defRPr sz="1800">
                <a:solidFill>
                  <a:schemeClr val="bg2">
                    <a:lumMod val="10000"/>
                  </a:schemeClr>
                </a:solidFill>
              </a:defRPr>
            </a:lvl3pPr>
            <a:lvl4pPr>
              <a:defRPr sz="1600">
                <a:solidFill>
                  <a:schemeClr val="bg2">
                    <a:lumMod val="10000"/>
                  </a:schemeClr>
                </a:solidFill>
              </a:defRPr>
            </a:lvl4pPr>
            <a:lvl5pPr>
              <a:defRPr sz="1600">
                <a:solidFill>
                  <a:schemeClr val="bg2">
                    <a:lumMod val="10000"/>
                  </a:schemeClr>
                </a:solidFill>
              </a:defRPr>
            </a:lvl5pPr>
          </a:lstStyle>
          <a:p>
            <a:pPr lvl="0"/>
            <a:r>
              <a:rPr lang="en-GB" dirty="0" err="1"/>
              <a:t>Teksts</a:t>
            </a:r>
          </a:p>
        </p:txBody>
      </p:sp>
      <p:sp>
        <p:nvSpPr>
          <p:cNvPr id="15" name="Content Placeholder 2">
            <a:extLst>
              <a:ext uri="{FF2B5EF4-FFF2-40B4-BE49-F238E27FC236}">
                <a16:creationId xmlns:a16="http://schemas.microsoft.com/office/drawing/2014/main" id="{61224092-9B6A-F675-B31F-F3C41155FC00}"/>
              </a:ext>
            </a:extLst>
          </p:cNvPr>
          <p:cNvSpPr>
            <a:spLocks noGrp="1"/>
          </p:cNvSpPr>
          <p:nvPr>
            <p:ph idx="21" hasCustomPrompt="1"/>
          </p:nvPr>
        </p:nvSpPr>
        <p:spPr>
          <a:xfrm>
            <a:off x="4423052" y="2307478"/>
            <a:ext cx="3477810" cy="376928"/>
          </a:xfrm>
          <a:prstGeom prst="rect">
            <a:avLst/>
          </a:prstGeom>
        </p:spPr>
        <p:txBody>
          <a:bodyPr/>
          <a:lstStyle>
            <a:lvl1pPr marL="0" indent="0">
              <a:buFontTx/>
              <a:buNone/>
              <a:defRPr sz="2400" b="1" i="0">
                <a:solidFill>
                  <a:srgbClr val="003164"/>
                </a:solidFill>
                <a:latin typeface="HelveticaNeueLT Pro 55 Roman" panose="020B0604020202020204" pitchFamily="34" charset="77"/>
              </a:defRPr>
            </a:lvl1pPr>
          </a:lstStyle>
          <a:p>
            <a:pPr lvl="0"/>
            <a:r>
              <a:rPr lang="lv-LV" dirty="0" err="1"/>
              <a:t>Fakti</a:t>
            </a:r>
            <a:endParaRPr lang="en-GB" dirty="0"/>
          </a:p>
        </p:txBody>
      </p:sp>
      <p:sp>
        <p:nvSpPr>
          <p:cNvPr id="16" name="Text Placeholder 22">
            <a:extLst>
              <a:ext uri="{FF2B5EF4-FFF2-40B4-BE49-F238E27FC236}">
                <a16:creationId xmlns:a16="http://schemas.microsoft.com/office/drawing/2014/main" id="{1082EC6D-FB5D-5D67-C9A4-2431B34E6333}"/>
              </a:ext>
            </a:extLst>
          </p:cNvPr>
          <p:cNvSpPr>
            <a:spLocks noGrp="1"/>
          </p:cNvSpPr>
          <p:nvPr>
            <p:ph idx="22" hasCustomPrompt="1"/>
          </p:nvPr>
        </p:nvSpPr>
        <p:spPr>
          <a:xfrm>
            <a:off x="4522578" y="2768568"/>
            <a:ext cx="3378284" cy="3434524"/>
          </a:xfrm>
          <a:prstGeom prst="rect">
            <a:avLst/>
          </a:prstGeom>
        </p:spPr>
        <p:txBody>
          <a:bodyPr vert="horz" wrap="none" lIns="0" tIns="45720" rIns="91440" bIns="45720" rtlCol="0">
            <a:noAutofit/>
          </a:bodyPr>
          <a:lstStyle>
            <a:lvl1pPr marL="171450" indent="-171450">
              <a:buFont typeface="Arial" panose="020B0604020202020204" pitchFamily="34" charset="0"/>
              <a:buChar char="•"/>
              <a:defRPr sz="900" b="0" i="0">
                <a:solidFill>
                  <a:schemeClr val="bg2">
                    <a:lumMod val="10000"/>
                  </a:schemeClr>
                </a:solidFill>
                <a:latin typeface="HelveticaNeueLT Pro 55 Roman" panose="020B0604020202020204" pitchFamily="34" charset="77"/>
              </a:defRPr>
            </a:lvl1pPr>
            <a:lvl2pPr>
              <a:defRPr sz="1000" b="0" i="0">
                <a:solidFill>
                  <a:schemeClr val="bg2">
                    <a:lumMod val="10000"/>
                  </a:schemeClr>
                </a:solidFill>
                <a:latin typeface="HelveticaNeueLT Pro 55 Roman" panose="020B0604020202020204" pitchFamily="34" charset="77"/>
              </a:defRPr>
            </a:lvl2pPr>
            <a:lvl3pPr>
              <a:defRPr sz="1800">
                <a:solidFill>
                  <a:schemeClr val="bg2">
                    <a:lumMod val="10000"/>
                  </a:schemeClr>
                </a:solidFill>
              </a:defRPr>
            </a:lvl3pPr>
            <a:lvl4pPr>
              <a:defRPr sz="1600">
                <a:solidFill>
                  <a:schemeClr val="bg2">
                    <a:lumMod val="10000"/>
                  </a:schemeClr>
                </a:solidFill>
              </a:defRPr>
            </a:lvl4pPr>
            <a:lvl5pPr>
              <a:defRPr sz="1600">
                <a:solidFill>
                  <a:schemeClr val="bg2">
                    <a:lumMod val="10000"/>
                  </a:schemeClr>
                </a:solidFill>
              </a:defRPr>
            </a:lvl5pPr>
          </a:lstStyle>
          <a:p>
            <a:pPr lvl="0"/>
            <a:r>
              <a:rPr lang="en-GB" dirty="0" err="1"/>
              <a:t>Teksts</a:t>
            </a:r>
          </a:p>
        </p:txBody>
      </p:sp>
      <p:sp>
        <p:nvSpPr>
          <p:cNvPr id="17" name="Text Placeholder 22">
            <a:extLst>
              <a:ext uri="{FF2B5EF4-FFF2-40B4-BE49-F238E27FC236}">
                <a16:creationId xmlns:a16="http://schemas.microsoft.com/office/drawing/2014/main" id="{AF28B801-7370-717E-B25D-FC2B9AE896D9}"/>
              </a:ext>
            </a:extLst>
          </p:cNvPr>
          <p:cNvSpPr>
            <a:spLocks noGrp="1"/>
          </p:cNvSpPr>
          <p:nvPr>
            <p:ph idx="23" hasCustomPrompt="1"/>
          </p:nvPr>
        </p:nvSpPr>
        <p:spPr>
          <a:xfrm>
            <a:off x="8071413" y="2768568"/>
            <a:ext cx="3378284" cy="3434524"/>
          </a:xfrm>
          <a:prstGeom prst="rect">
            <a:avLst/>
          </a:prstGeom>
        </p:spPr>
        <p:txBody>
          <a:bodyPr vert="horz" wrap="none" lIns="0" tIns="45720" rIns="91440" bIns="45720" rtlCol="0">
            <a:noAutofit/>
          </a:bodyPr>
          <a:lstStyle>
            <a:lvl1pPr marL="171450" indent="-171450">
              <a:buFont typeface="Arial" panose="020B0604020202020204" pitchFamily="34" charset="0"/>
              <a:buChar char="•"/>
              <a:defRPr sz="900" b="0" i="0">
                <a:solidFill>
                  <a:schemeClr val="bg2">
                    <a:lumMod val="10000"/>
                  </a:schemeClr>
                </a:solidFill>
                <a:latin typeface="HelveticaNeueLT Pro 55 Roman" panose="020B0604020202020204" pitchFamily="34" charset="77"/>
              </a:defRPr>
            </a:lvl1pPr>
            <a:lvl2pPr>
              <a:defRPr sz="1000" b="0" i="0">
                <a:solidFill>
                  <a:schemeClr val="bg2">
                    <a:lumMod val="10000"/>
                  </a:schemeClr>
                </a:solidFill>
                <a:latin typeface="HelveticaNeueLT Pro 55 Roman" panose="020B0604020202020204" pitchFamily="34" charset="77"/>
              </a:defRPr>
            </a:lvl2pPr>
            <a:lvl3pPr>
              <a:defRPr sz="1800">
                <a:solidFill>
                  <a:schemeClr val="bg2">
                    <a:lumMod val="10000"/>
                  </a:schemeClr>
                </a:solidFill>
              </a:defRPr>
            </a:lvl3pPr>
            <a:lvl4pPr>
              <a:defRPr sz="1600">
                <a:solidFill>
                  <a:schemeClr val="bg2">
                    <a:lumMod val="10000"/>
                  </a:schemeClr>
                </a:solidFill>
              </a:defRPr>
            </a:lvl4pPr>
            <a:lvl5pPr>
              <a:defRPr sz="1600">
                <a:solidFill>
                  <a:schemeClr val="bg2">
                    <a:lumMod val="10000"/>
                  </a:schemeClr>
                </a:solidFill>
              </a:defRPr>
            </a:lvl5pPr>
          </a:lstStyle>
          <a:p>
            <a:pPr lvl="0"/>
            <a:r>
              <a:rPr lang="en-GB" dirty="0" err="1"/>
              <a:t>Teksts</a:t>
            </a:r>
          </a:p>
        </p:txBody>
      </p:sp>
    </p:spTree>
    <p:extLst>
      <p:ext uri="{BB962C8B-B14F-4D97-AF65-F5344CB8AC3E}">
        <p14:creationId xmlns:p14="http://schemas.microsoft.com/office/powerpoint/2010/main" val="1039542475"/>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dalas_Slaids-4">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E8FD8A7-97DB-42A1-3B1B-927730F5C5F5}"/>
              </a:ext>
            </a:extLst>
          </p:cNvPr>
          <p:cNvSpPr/>
          <p:nvPr userDrawn="1"/>
        </p:nvSpPr>
        <p:spPr>
          <a:xfrm>
            <a:off x="6451322" y="922750"/>
            <a:ext cx="5766427" cy="5968886"/>
          </a:xfrm>
          <a:custGeom>
            <a:avLst/>
            <a:gdLst>
              <a:gd name="connsiteX0" fmla="*/ 3293996 w 5766427"/>
              <a:gd name="connsiteY0" fmla="*/ 0 h 5968886"/>
              <a:gd name="connsiteX1" fmla="*/ 3294004 w 5766427"/>
              <a:gd name="connsiteY1" fmla="*/ 0 h 5968886"/>
              <a:gd name="connsiteX2" fmla="*/ 5623210 w 5766427"/>
              <a:gd name="connsiteY2" fmla="*/ 964789 h 5968886"/>
              <a:gd name="connsiteX3" fmla="*/ 5766427 w 5766427"/>
              <a:gd name="connsiteY3" fmla="*/ 1122367 h 5968886"/>
              <a:gd name="connsiteX4" fmla="*/ 5766427 w 5766427"/>
              <a:gd name="connsiteY4" fmla="*/ 5465632 h 5968886"/>
              <a:gd name="connsiteX5" fmla="*/ 5623210 w 5766427"/>
              <a:gd name="connsiteY5" fmla="*/ 5623210 h 5968886"/>
              <a:gd name="connsiteX6" fmla="*/ 5389291 w 5766427"/>
              <a:gd name="connsiteY6" fmla="*/ 5835811 h 5968886"/>
              <a:gd name="connsiteX7" fmla="*/ 5211332 w 5766427"/>
              <a:gd name="connsiteY7" fmla="*/ 5968886 h 5968886"/>
              <a:gd name="connsiteX8" fmla="*/ 1376668 w 5766427"/>
              <a:gd name="connsiteY8" fmla="*/ 5968886 h 5968886"/>
              <a:gd name="connsiteX9" fmla="*/ 1198710 w 5766427"/>
              <a:gd name="connsiteY9" fmla="*/ 5835811 h 5968886"/>
              <a:gd name="connsiteX10" fmla="*/ 0 w 5766427"/>
              <a:gd name="connsiteY10" fmla="*/ 3294000 h 5968886"/>
              <a:gd name="connsiteX11" fmla="*/ 0 w 5766427"/>
              <a:gd name="connsiteY11" fmla="*/ 3293992 h 5968886"/>
              <a:gd name="connsiteX12" fmla="*/ 3293996 w 5766427"/>
              <a:gd name="connsiteY12" fmla="*/ 0 h 59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6427" h="5968886">
                <a:moveTo>
                  <a:pt x="3293996" y="0"/>
                </a:moveTo>
                <a:lnTo>
                  <a:pt x="3294004" y="0"/>
                </a:lnTo>
                <a:cubicBezTo>
                  <a:pt x="4203615" y="0"/>
                  <a:pt x="5027114" y="368693"/>
                  <a:pt x="5623210" y="964789"/>
                </a:cubicBezTo>
                <a:lnTo>
                  <a:pt x="5766427" y="1122367"/>
                </a:lnTo>
                <a:lnTo>
                  <a:pt x="5766427" y="5465632"/>
                </a:lnTo>
                <a:lnTo>
                  <a:pt x="5623210" y="5623210"/>
                </a:lnTo>
                <a:cubicBezTo>
                  <a:pt x="5548698" y="5697722"/>
                  <a:pt x="5470633" y="5768681"/>
                  <a:pt x="5389291" y="5835811"/>
                </a:cubicBezTo>
                <a:lnTo>
                  <a:pt x="5211332" y="5968886"/>
                </a:lnTo>
                <a:lnTo>
                  <a:pt x="1376668" y="5968886"/>
                </a:lnTo>
                <a:lnTo>
                  <a:pt x="1198710" y="5835811"/>
                </a:lnTo>
                <a:cubicBezTo>
                  <a:pt x="466628" y="5231643"/>
                  <a:pt x="0" y="4317315"/>
                  <a:pt x="0" y="3294000"/>
                </a:cubicBezTo>
                <a:lnTo>
                  <a:pt x="0" y="3293992"/>
                </a:lnTo>
                <a:cubicBezTo>
                  <a:pt x="0" y="1474773"/>
                  <a:pt x="1474774" y="0"/>
                  <a:pt x="3293996" y="0"/>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52312" y="481869"/>
            <a:ext cx="3456849" cy="951274"/>
          </a:xfrm>
          <a:prstGeom prst="rect">
            <a:avLst/>
          </a:prstGeom>
        </p:spPr>
        <p:txBody>
          <a:bodyPr anchor="t" anchorCtr="0"/>
          <a:lstStyle>
            <a:lvl1pPr algn="l">
              <a:defRPr sz="3600" b="1" i="0">
                <a:solidFill>
                  <a:srgbClr val="003164"/>
                </a:solidFill>
                <a:latin typeface="HelveticaNeueLT Pro 55 Roman" panose="020B0604020202020204" pitchFamily="34" charset="77"/>
              </a:defRPr>
            </a:lvl1pPr>
          </a:lstStyle>
          <a:p>
            <a:r>
              <a:rPr lang="en-GB" dirty="0" err="1"/>
              <a:t>Ražošana un tirdzniecība</a:t>
            </a:r>
            <a:endParaRPr lang="en-LV" dirty="0"/>
          </a:p>
        </p:txBody>
      </p:sp>
      <p:sp>
        <p:nvSpPr>
          <p:cNvPr id="4" name="Rectangle 5">
            <a:extLst>
              <a:ext uri="{FF2B5EF4-FFF2-40B4-BE49-F238E27FC236}">
                <a16:creationId xmlns:a16="http://schemas.microsoft.com/office/drawing/2014/main" id="{524FF499-D567-777D-F4D7-B4F168E7798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3A2A388A-52A9-B77D-EFE9-DAD55B818A6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41C2B8FC-9A0B-55CD-6AF4-64437B7A8BC6}"/>
              </a:ext>
            </a:extLst>
          </p:cNvPr>
          <p:cNvGrpSpPr/>
          <p:nvPr userDrawn="1"/>
        </p:nvGrpSpPr>
        <p:grpSpPr>
          <a:xfrm>
            <a:off x="403759" y="6609512"/>
            <a:ext cx="1350206" cy="231732"/>
            <a:chOff x="1825339" y="13095720"/>
            <a:chExt cx="2276229" cy="390663"/>
          </a:xfrm>
        </p:grpSpPr>
        <p:sp>
          <p:nvSpPr>
            <p:cNvPr id="23" name="Free Form 8">
              <a:extLst>
                <a:ext uri="{FF2B5EF4-FFF2-40B4-BE49-F238E27FC236}">
                  <a16:creationId xmlns:a16="http://schemas.microsoft.com/office/drawing/2014/main" id="{04DDA5E7-FCA6-0947-E5F7-75C424BB172E}"/>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4" name="Free Form 9">
              <a:extLst>
                <a:ext uri="{FF2B5EF4-FFF2-40B4-BE49-F238E27FC236}">
                  <a16:creationId xmlns:a16="http://schemas.microsoft.com/office/drawing/2014/main" id="{6293D0C1-BC6B-E54B-562F-620D254C740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5" name="Free Form 10">
              <a:extLst>
                <a:ext uri="{FF2B5EF4-FFF2-40B4-BE49-F238E27FC236}">
                  <a16:creationId xmlns:a16="http://schemas.microsoft.com/office/drawing/2014/main" id="{86FA1AD0-C941-49E3-F3D3-686757D903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6" name="Free Form 11">
              <a:extLst>
                <a:ext uri="{FF2B5EF4-FFF2-40B4-BE49-F238E27FC236}">
                  <a16:creationId xmlns:a16="http://schemas.microsoft.com/office/drawing/2014/main" id="{D49928B0-6B0D-CB91-6227-D3CB930B997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7" name="Free Form 12">
              <a:extLst>
                <a:ext uri="{FF2B5EF4-FFF2-40B4-BE49-F238E27FC236}">
                  <a16:creationId xmlns:a16="http://schemas.microsoft.com/office/drawing/2014/main" id="{1698119C-0248-952A-DEF1-8614327CADF8}"/>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8" name="Free Form 13">
              <a:extLst>
                <a:ext uri="{FF2B5EF4-FFF2-40B4-BE49-F238E27FC236}">
                  <a16:creationId xmlns:a16="http://schemas.microsoft.com/office/drawing/2014/main" id="{AB07069C-2A1B-A5B6-E02E-0A8D0060E5E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9" name="Free Form 14">
              <a:extLst>
                <a:ext uri="{FF2B5EF4-FFF2-40B4-BE49-F238E27FC236}">
                  <a16:creationId xmlns:a16="http://schemas.microsoft.com/office/drawing/2014/main" id="{1801CF58-EA46-E3CF-5127-507F19F03342}"/>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0" name="Free Form 15">
              <a:extLst>
                <a:ext uri="{FF2B5EF4-FFF2-40B4-BE49-F238E27FC236}">
                  <a16:creationId xmlns:a16="http://schemas.microsoft.com/office/drawing/2014/main" id="{795A83A4-B56F-4FD6-F318-47272662CCF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1" name="Free Form 16">
              <a:extLst>
                <a:ext uri="{FF2B5EF4-FFF2-40B4-BE49-F238E27FC236}">
                  <a16:creationId xmlns:a16="http://schemas.microsoft.com/office/drawing/2014/main" id="{113F22A2-B6CB-3A53-A35A-1A4A109FD95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2" name="Free Form 17">
              <a:extLst>
                <a:ext uri="{FF2B5EF4-FFF2-40B4-BE49-F238E27FC236}">
                  <a16:creationId xmlns:a16="http://schemas.microsoft.com/office/drawing/2014/main" id="{9694716B-B2AD-B004-5AF1-40E777600DB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3" name="Free Form 18">
              <a:extLst>
                <a:ext uri="{FF2B5EF4-FFF2-40B4-BE49-F238E27FC236}">
                  <a16:creationId xmlns:a16="http://schemas.microsoft.com/office/drawing/2014/main" id="{84795C7F-0071-9283-BD2A-2819A81064D5}"/>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34" name="Text Placeholder 50">
            <a:extLst>
              <a:ext uri="{FF2B5EF4-FFF2-40B4-BE49-F238E27FC236}">
                <a16:creationId xmlns:a16="http://schemas.microsoft.com/office/drawing/2014/main" id="{CC3D923E-00C4-8AE7-38EE-3177EFF4487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35" name="Text Placeholder 50">
            <a:extLst>
              <a:ext uri="{FF2B5EF4-FFF2-40B4-BE49-F238E27FC236}">
                <a16:creationId xmlns:a16="http://schemas.microsoft.com/office/drawing/2014/main" id="{970923A8-F6D6-5D81-9158-D6F7029235A8}"/>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6" name="Content Placeholder 2">
            <a:extLst>
              <a:ext uri="{FF2B5EF4-FFF2-40B4-BE49-F238E27FC236}">
                <a16:creationId xmlns:a16="http://schemas.microsoft.com/office/drawing/2014/main" id="{3162C17B-1861-9E31-507A-869E501432AF}"/>
              </a:ext>
            </a:extLst>
          </p:cNvPr>
          <p:cNvSpPr>
            <a:spLocks noGrp="1"/>
          </p:cNvSpPr>
          <p:nvPr>
            <p:ph idx="12" hasCustomPrompt="1"/>
          </p:nvPr>
        </p:nvSpPr>
        <p:spPr>
          <a:xfrm>
            <a:off x="831354" y="2233036"/>
            <a:ext cx="5588677" cy="753856"/>
          </a:xfrm>
          <a:prstGeom prst="rect">
            <a:avLst/>
          </a:prstGeom>
        </p:spPr>
        <p:txBody>
          <a:bodyPr/>
          <a:lstStyle>
            <a:lvl1pPr marL="0" indent="0">
              <a:buFontTx/>
              <a:buNone/>
              <a:defRPr sz="2400" b="1" i="0">
                <a:solidFill>
                  <a:srgbClr val="003164"/>
                </a:solidFill>
                <a:latin typeface="HelveticaNeueLT Pro 55 Roman" panose="020B0604020202020204" pitchFamily="34" charset="77"/>
              </a:defRPr>
            </a:lvl1pPr>
          </a:lstStyle>
          <a:p>
            <a:pPr lvl="0"/>
            <a:r>
              <a:rPr lang="lv-LV" dirty="0" err="1"/>
              <a:t>Latvenergo koncerna elektroenerģijas bilance*</a:t>
            </a:r>
            <a:endParaRPr lang="en-GB" dirty="0"/>
          </a:p>
        </p:txBody>
      </p:sp>
      <p:sp>
        <p:nvSpPr>
          <p:cNvPr id="37" name="Content Placeholder 2">
            <a:extLst>
              <a:ext uri="{FF2B5EF4-FFF2-40B4-BE49-F238E27FC236}">
                <a16:creationId xmlns:a16="http://schemas.microsoft.com/office/drawing/2014/main" id="{C55D1DE6-DC4E-3D57-9188-FFE9865AADC3}"/>
              </a:ext>
            </a:extLst>
          </p:cNvPr>
          <p:cNvSpPr>
            <a:spLocks noGrp="1"/>
          </p:cNvSpPr>
          <p:nvPr>
            <p:ph idx="13" hasCustomPrompt="1"/>
          </p:nvPr>
        </p:nvSpPr>
        <p:spPr>
          <a:xfrm>
            <a:off x="852312" y="5082212"/>
            <a:ext cx="5813007" cy="534960"/>
          </a:xfrm>
          <a:prstGeom prst="rect">
            <a:avLst/>
          </a:prstGeom>
        </p:spPr>
        <p:txBody>
          <a:bodyPr/>
          <a:lstStyle>
            <a:lvl1pPr marL="0" indent="0">
              <a:buFontTx/>
              <a:buNone/>
              <a:defRPr sz="800" b="0" i="0">
                <a:solidFill>
                  <a:srgbClr val="5A5B5D"/>
                </a:solidFill>
                <a:latin typeface="HelveticaNeueLT Pro 55 Roman" panose="020B0604020202020204" pitchFamily="34" charset="77"/>
              </a:defRPr>
            </a:lvl1pPr>
          </a:lstStyle>
          <a:p>
            <a:pPr lvl="0"/>
            <a:r>
              <a:rPr lang="lv-LV" dirty="0" err="1"/>
              <a:t>*koncerna ražotņu izstrādātais elektroenerģijas apjoms kas pārdots un iegādāts biržā savām vajadzībām nav iekļauts koncerna elektroenerģijas bilancē**neietver koncerna saražoto elektroenerģiju</a:t>
            </a:r>
            <a:endParaRPr lang="en-GB" dirty="0"/>
          </a:p>
        </p:txBody>
      </p:sp>
      <p:sp>
        <p:nvSpPr>
          <p:cNvPr id="38" name="Content Placeholder 2">
            <a:extLst>
              <a:ext uri="{FF2B5EF4-FFF2-40B4-BE49-F238E27FC236}">
                <a16:creationId xmlns:a16="http://schemas.microsoft.com/office/drawing/2014/main" id="{84024D37-6AA8-F53C-3EB2-4F5CB073A3BF}"/>
              </a:ext>
            </a:extLst>
          </p:cNvPr>
          <p:cNvSpPr>
            <a:spLocks noGrp="1"/>
          </p:cNvSpPr>
          <p:nvPr>
            <p:ph idx="14" hasCustomPrompt="1"/>
          </p:nvPr>
        </p:nvSpPr>
        <p:spPr>
          <a:xfrm>
            <a:off x="7467470" y="2723204"/>
            <a:ext cx="4237363" cy="3248229"/>
          </a:xfrm>
          <a:prstGeom prst="rect">
            <a:avLst/>
          </a:prstGeom>
        </p:spPr>
        <p:txBody>
          <a:bodyPr/>
          <a:lstStyle>
            <a:lvl1pPr marL="285750" indent="-285750">
              <a:buFont typeface="Arial" panose="020B0604020202020204" pitchFamily="34" charset="0"/>
              <a:buChar char="•"/>
              <a:defRPr sz="1200" b="0" i="0">
                <a:solidFill>
                  <a:schemeClr val="bg2">
                    <a:lumMod val="10000"/>
                  </a:schemeClr>
                </a:solidFill>
                <a:latin typeface="HelveticaNeueLT Pro 55 Roman" panose="020B0604020202020204" pitchFamily="34" charset="77"/>
              </a:defRPr>
            </a:lvl1pPr>
          </a:lstStyle>
          <a:p>
            <a:pPr lvl="0"/>
            <a:r>
              <a:rPr lang="en-GB" dirty="0" err="1"/>
              <a:t>Teksts</a:t>
            </a:r>
            <a:endParaRPr lang="en-GB" dirty="0"/>
          </a:p>
        </p:txBody>
      </p:sp>
      <p:sp>
        <p:nvSpPr>
          <p:cNvPr id="8" name="Content Placeholder 2">
            <a:extLst>
              <a:ext uri="{FF2B5EF4-FFF2-40B4-BE49-F238E27FC236}">
                <a16:creationId xmlns:a16="http://schemas.microsoft.com/office/drawing/2014/main" id="{315E09BF-0EF5-DE4F-2F75-56E9D523DB17}"/>
              </a:ext>
            </a:extLst>
          </p:cNvPr>
          <p:cNvSpPr>
            <a:spLocks noGrp="1"/>
          </p:cNvSpPr>
          <p:nvPr>
            <p:ph idx="15" hasCustomPrompt="1"/>
          </p:nvPr>
        </p:nvSpPr>
        <p:spPr>
          <a:xfrm>
            <a:off x="7757875" y="2233036"/>
            <a:ext cx="3980360" cy="490168"/>
          </a:xfrm>
          <a:prstGeom prst="rect">
            <a:avLst/>
          </a:prstGeom>
        </p:spPr>
        <p:txBody>
          <a:bodyPr/>
          <a:lstStyle>
            <a:lvl1pPr marL="0" indent="0">
              <a:buFontTx/>
              <a:buNone/>
              <a:defRPr sz="2400" b="1" i="0">
                <a:solidFill>
                  <a:srgbClr val="003164"/>
                </a:solidFill>
                <a:latin typeface="HelveticaNeueLT Pro 55 Roman" panose="020B0604020202020204" pitchFamily="34" charset="77"/>
              </a:defRPr>
            </a:lvl1pPr>
          </a:lstStyle>
          <a:p>
            <a:pPr lvl="0"/>
            <a:r>
              <a:rPr lang="lv-LV" dirty="0" err="1"/>
              <a:t>Galvenie fakti 2023</a:t>
            </a:r>
            <a:endParaRPr lang="en-GB" dirty="0"/>
          </a:p>
        </p:txBody>
      </p:sp>
      <p:sp>
        <p:nvSpPr>
          <p:cNvPr id="9" name="Content Placeholder 2">
            <a:extLst>
              <a:ext uri="{FF2B5EF4-FFF2-40B4-BE49-F238E27FC236}">
                <a16:creationId xmlns:a16="http://schemas.microsoft.com/office/drawing/2014/main" id="{5EF83848-EB53-30FB-FC73-75B80EB00A3A}"/>
              </a:ext>
            </a:extLst>
          </p:cNvPr>
          <p:cNvSpPr>
            <a:spLocks noGrp="1"/>
          </p:cNvSpPr>
          <p:nvPr>
            <p:ph idx="16" hasCustomPrompt="1"/>
          </p:nvPr>
        </p:nvSpPr>
        <p:spPr>
          <a:xfrm>
            <a:off x="827219" y="3150826"/>
            <a:ext cx="5559411" cy="1857460"/>
          </a:xfrm>
          <a:prstGeom prst="rect">
            <a:avLst/>
          </a:prstGeom>
        </p:spPr>
        <p:txBody>
          <a:bodyPr/>
          <a:lstStyle>
            <a:lvl1pPr marL="285750" indent="-285750">
              <a:buFont typeface="Arial" panose="020B0604020202020204" pitchFamily="34" charset="0"/>
              <a:buChar char="•"/>
              <a:defRPr sz="1200" b="0" i="0">
                <a:solidFill>
                  <a:schemeClr val="bg2">
                    <a:lumMod val="10000"/>
                  </a:schemeClr>
                </a:solidFill>
                <a:latin typeface="HelveticaNeueLT Pro 55 Roman" panose="020B0604020202020204" pitchFamily="34" charset="77"/>
              </a:defRPr>
            </a:lvl1pPr>
          </a:lstStyle>
          <a:p>
            <a:pPr lvl="0"/>
            <a:r>
              <a:rPr lang="en-GB" dirty="0" err="1"/>
              <a:t>Teksts</a:t>
            </a:r>
            <a:endParaRPr lang="en-GB" dirty="0"/>
          </a:p>
        </p:txBody>
      </p:sp>
    </p:spTree>
    <p:extLst>
      <p:ext uri="{BB962C8B-B14F-4D97-AF65-F5344CB8AC3E}">
        <p14:creationId xmlns:p14="http://schemas.microsoft.com/office/powerpoint/2010/main" val="2261954187"/>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dalas_Slaids-5">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E7B7E77-C1D4-A1C1-C099-503D09BA900F}"/>
              </a:ext>
            </a:extLst>
          </p:cNvPr>
          <p:cNvSpPr/>
          <p:nvPr userDrawn="1"/>
        </p:nvSpPr>
        <p:spPr>
          <a:xfrm>
            <a:off x="-5540" y="4642982"/>
            <a:ext cx="5295700" cy="2266258"/>
          </a:xfrm>
          <a:custGeom>
            <a:avLst/>
            <a:gdLst>
              <a:gd name="connsiteX0" fmla="*/ 201034 w 5295700"/>
              <a:gd name="connsiteY0" fmla="*/ 0 h 2266258"/>
              <a:gd name="connsiteX1" fmla="*/ 201047 w 5295700"/>
              <a:gd name="connsiteY1" fmla="*/ 0 h 2266258"/>
              <a:gd name="connsiteX2" fmla="*/ 5279759 w 5295700"/>
              <a:gd name="connsiteY2" fmla="*/ 2247856 h 2266258"/>
              <a:gd name="connsiteX3" fmla="*/ 5295700 w 5295700"/>
              <a:gd name="connsiteY3" fmla="*/ 2266258 h 2266258"/>
              <a:gd name="connsiteX4" fmla="*/ 0 w 5295700"/>
              <a:gd name="connsiteY4" fmla="*/ 2266258 h 2266258"/>
              <a:gd name="connsiteX5" fmla="*/ 0 w 5295700"/>
              <a:gd name="connsiteY5" fmla="*/ 5084 h 226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700" h="2266258">
                <a:moveTo>
                  <a:pt x="201034" y="0"/>
                </a:moveTo>
                <a:lnTo>
                  <a:pt x="201047" y="0"/>
                </a:lnTo>
                <a:cubicBezTo>
                  <a:pt x="2214105" y="0"/>
                  <a:pt x="4024674" y="866951"/>
                  <a:pt x="5279759" y="2247856"/>
                </a:cubicBezTo>
                <a:lnTo>
                  <a:pt x="5295700" y="2266258"/>
                </a:lnTo>
                <a:lnTo>
                  <a:pt x="0" y="2266258"/>
                </a:lnTo>
                <a:lnTo>
                  <a:pt x="0" y="5084"/>
                </a:lnTo>
                <a:close/>
              </a:path>
            </a:pathLst>
          </a:custGeom>
          <a:solidFill>
            <a:srgbClr val="D5D5D5">
              <a:alpha val="100000"/>
            </a:srgbClr>
          </a:solidFill>
          <a:ln w="12700" cap="flat" cmpd="sng">
            <a:noFill/>
            <a:prstDash val="solid"/>
            <a:miter lim="800000"/>
          </a:ln>
        </p:spPr>
        <p:txBody>
          <a:bodyPr wrap="square" anchor="ctr">
            <a:noAutofit/>
          </a:bodyPr>
          <a:lstStyle/>
          <a:p>
            <a:pPr algn="ctr"/>
            <a:endParaRPr lang="en-US"/>
          </a:p>
        </p:txBody>
      </p:sp>
      <p:sp>
        <p:nvSpPr>
          <p:cNvPr id="34" name="Rectangle 5">
            <a:extLst>
              <a:ext uri="{FF2B5EF4-FFF2-40B4-BE49-F238E27FC236}">
                <a16:creationId xmlns:a16="http://schemas.microsoft.com/office/drawing/2014/main" id="{B0C47702-51B8-A4FE-43C1-D62EB12C8A68}"/>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35" name="Slide Number Placeholder 7">
            <a:extLst>
              <a:ext uri="{FF2B5EF4-FFF2-40B4-BE49-F238E27FC236}">
                <a16:creationId xmlns:a16="http://schemas.microsoft.com/office/drawing/2014/main" id="{3DCD7E35-71B7-A9AF-8926-1169F05D500A}"/>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36" name="Group 35">
            <a:extLst>
              <a:ext uri="{FF2B5EF4-FFF2-40B4-BE49-F238E27FC236}">
                <a16:creationId xmlns:a16="http://schemas.microsoft.com/office/drawing/2014/main" id="{2C37DE2B-A833-DFB0-6DCF-F3BCE12BC321}"/>
              </a:ext>
            </a:extLst>
          </p:cNvPr>
          <p:cNvGrpSpPr/>
          <p:nvPr userDrawn="1"/>
        </p:nvGrpSpPr>
        <p:grpSpPr>
          <a:xfrm>
            <a:off x="403759" y="6609512"/>
            <a:ext cx="1350206" cy="231732"/>
            <a:chOff x="1825339" y="13095720"/>
            <a:chExt cx="2276229" cy="390663"/>
          </a:xfrm>
        </p:grpSpPr>
        <p:sp>
          <p:nvSpPr>
            <p:cNvPr id="37" name="Free Form 8">
              <a:extLst>
                <a:ext uri="{FF2B5EF4-FFF2-40B4-BE49-F238E27FC236}">
                  <a16:creationId xmlns:a16="http://schemas.microsoft.com/office/drawing/2014/main" id="{521950A4-7C87-AEEC-4C25-FCF44A92FD71}"/>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8" name="Free Form 9">
              <a:extLst>
                <a:ext uri="{FF2B5EF4-FFF2-40B4-BE49-F238E27FC236}">
                  <a16:creationId xmlns:a16="http://schemas.microsoft.com/office/drawing/2014/main" id="{035901BB-3780-DD3C-62F8-51BC44058FE3}"/>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9" name="Free Form 10">
              <a:extLst>
                <a:ext uri="{FF2B5EF4-FFF2-40B4-BE49-F238E27FC236}">
                  <a16:creationId xmlns:a16="http://schemas.microsoft.com/office/drawing/2014/main" id="{CF6F5B3C-22F9-4FD5-F444-1E1F99B831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0" name="Free Form 11">
              <a:extLst>
                <a:ext uri="{FF2B5EF4-FFF2-40B4-BE49-F238E27FC236}">
                  <a16:creationId xmlns:a16="http://schemas.microsoft.com/office/drawing/2014/main" id="{1E705B00-5E33-9FB6-B18B-2CC1CBE971E6}"/>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1" name="Free Form 12">
              <a:extLst>
                <a:ext uri="{FF2B5EF4-FFF2-40B4-BE49-F238E27FC236}">
                  <a16:creationId xmlns:a16="http://schemas.microsoft.com/office/drawing/2014/main" id="{C09C01CC-8DE3-04B9-24A1-872039ED7020}"/>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13">
              <a:extLst>
                <a:ext uri="{FF2B5EF4-FFF2-40B4-BE49-F238E27FC236}">
                  <a16:creationId xmlns:a16="http://schemas.microsoft.com/office/drawing/2014/main" id="{3DD02A0A-E826-471E-D53A-2777B77CD33B}"/>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4">
              <a:extLst>
                <a:ext uri="{FF2B5EF4-FFF2-40B4-BE49-F238E27FC236}">
                  <a16:creationId xmlns:a16="http://schemas.microsoft.com/office/drawing/2014/main" id="{0E042C1F-FD79-09C0-7EA5-444689E8353B}"/>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5">
              <a:extLst>
                <a:ext uri="{FF2B5EF4-FFF2-40B4-BE49-F238E27FC236}">
                  <a16:creationId xmlns:a16="http://schemas.microsoft.com/office/drawing/2014/main" id="{00EC9D2E-0598-BD3B-3D27-EFCB628EB25F}"/>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6">
              <a:extLst>
                <a:ext uri="{FF2B5EF4-FFF2-40B4-BE49-F238E27FC236}">
                  <a16:creationId xmlns:a16="http://schemas.microsoft.com/office/drawing/2014/main" id="{FEA7AF0F-B3CE-7027-492E-2B3F0D64C9C8}"/>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7">
              <a:extLst>
                <a:ext uri="{FF2B5EF4-FFF2-40B4-BE49-F238E27FC236}">
                  <a16:creationId xmlns:a16="http://schemas.microsoft.com/office/drawing/2014/main" id="{6C4740D4-8F77-0EE7-4282-324012669610}"/>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8">
              <a:extLst>
                <a:ext uri="{FF2B5EF4-FFF2-40B4-BE49-F238E27FC236}">
                  <a16:creationId xmlns:a16="http://schemas.microsoft.com/office/drawing/2014/main" id="{A92A4EEF-E3BA-A068-CBEE-F51B67F27C44}"/>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1" name="Text Placeholder 50">
            <a:extLst>
              <a:ext uri="{FF2B5EF4-FFF2-40B4-BE49-F238E27FC236}">
                <a16:creationId xmlns:a16="http://schemas.microsoft.com/office/drawing/2014/main" id="{2561BA06-EC6A-88C4-7219-439F4C154BAC}"/>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2" name="Text Placeholder 50">
            <a:extLst>
              <a:ext uri="{FF2B5EF4-FFF2-40B4-BE49-F238E27FC236}">
                <a16:creationId xmlns:a16="http://schemas.microsoft.com/office/drawing/2014/main" id="{E0D0B058-F55D-153E-DAAA-E1E4C9826A1D}"/>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 name="Content Placeholder 2">
            <a:extLst>
              <a:ext uri="{FF2B5EF4-FFF2-40B4-BE49-F238E27FC236}">
                <a16:creationId xmlns:a16="http://schemas.microsoft.com/office/drawing/2014/main" id="{56E0010A-43F9-66AD-FC0A-2FD411514AE3}"/>
              </a:ext>
            </a:extLst>
          </p:cNvPr>
          <p:cNvSpPr>
            <a:spLocks noGrp="1"/>
          </p:cNvSpPr>
          <p:nvPr>
            <p:ph idx="1" hasCustomPrompt="1"/>
          </p:nvPr>
        </p:nvSpPr>
        <p:spPr>
          <a:xfrm>
            <a:off x="403761" y="1392702"/>
            <a:ext cx="11384478" cy="4860678"/>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6" name="Text Placeholder 5">
            <a:extLst>
              <a:ext uri="{FF2B5EF4-FFF2-40B4-BE49-F238E27FC236}">
                <a16:creationId xmlns:a16="http://schemas.microsoft.com/office/drawing/2014/main" id="{F1C939C4-39D4-24EE-5FB8-5648752F0FC0}"/>
              </a:ext>
            </a:extLst>
          </p:cNvPr>
          <p:cNvSpPr>
            <a:spLocks noGrp="1"/>
          </p:cNvSpPr>
          <p:nvPr>
            <p:ph type="body" sz="quarter" idx="12" hasCustomPrompt="1"/>
          </p:nvPr>
        </p:nvSpPr>
        <p:spPr>
          <a:xfrm>
            <a:off x="403759" y="624624"/>
            <a:ext cx="11384478" cy="709940"/>
          </a:xfrm>
          <a:prstGeom prst="rect">
            <a:avLst/>
          </a:prstGeom>
        </p:spPr>
        <p:txBody>
          <a:bodyPr/>
          <a:lstStyle>
            <a:lvl1pPr marL="0" indent="0">
              <a:buFontTx/>
              <a:buNone/>
              <a:defRPr sz="3600" b="1" i="0">
                <a:solidFill>
                  <a:srgbClr val="003164"/>
                </a:solidFill>
                <a:latin typeface="HelveticaNeueLT Pro 55 Roman" panose="020B0604020202020204" pitchFamily="34" charset="77"/>
              </a:defRPr>
            </a:lvl1pPr>
            <a:lvl2pPr marL="457200" indent="0">
              <a:buFontTx/>
              <a:buNone/>
              <a:defRPr b="1" i="0">
                <a:solidFill>
                  <a:srgbClr val="003164"/>
                </a:solidFill>
                <a:latin typeface="HelveticaNeueLT Pro 55 Roman" panose="020B0604020202020204" pitchFamily="34" charset="77"/>
              </a:defRPr>
            </a:lvl2pPr>
            <a:lvl3pPr marL="914400" indent="0">
              <a:buFontTx/>
              <a:buNone/>
              <a:defRPr b="1" i="0">
                <a:solidFill>
                  <a:srgbClr val="003164"/>
                </a:solidFill>
                <a:latin typeface="HelveticaNeueLT Pro 55 Roman" panose="020B0604020202020204" pitchFamily="34" charset="77"/>
              </a:defRPr>
            </a:lvl3pPr>
            <a:lvl4pPr marL="1371600" indent="0">
              <a:buFontTx/>
              <a:buNone/>
              <a:defRPr b="1" i="0">
                <a:solidFill>
                  <a:srgbClr val="003164"/>
                </a:solidFill>
                <a:latin typeface="HelveticaNeueLT Pro 55 Roman" panose="020B0604020202020204" pitchFamily="34" charset="77"/>
              </a:defRPr>
            </a:lvl4pPr>
            <a:lvl5pPr marL="1828800" indent="0">
              <a:buFontTx/>
              <a:buNone/>
              <a:defRPr b="1" i="0">
                <a:solidFill>
                  <a:srgbClr val="003164"/>
                </a:solidFill>
                <a:latin typeface="HelveticaNeueLT Pro 55 Roman" panose="020B0604020202020204" pitchFamily="34" charset="77"/>
              </a:defRPr>
            </a:lvl5pPr>
          </a:lstStyle>
          <a:p>
            <a:pPr lvl="0"/>
            <a:r>
              <a:rPr lang="en-GB"/>
              <a:t>Virsraksts</a:t>
            </a:r>
            <a:endParaRPr lang="en-LV"/>
          </a:p>
        </p:txBody>
      </p:sp>
    </p:spTree>
    <p:extLst>
      <p:ext uri="{BB962C8B-B14F-4D97-AF65-F5344CB8AC3E}">
        <p14:creationId xmlns:p14="http://schemas.microsoft.com/office/powerpoint/2010/main" val="268226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dalas_Slaids-6">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735F4AFB-BA94-0DB3-C201-58A5F8390E2A}"/>
              </a:ext>
            </a:extLst>
          </p:cNvPr>
          <p:cNvSpPr/>
          <p:nvPr userDrawn="1"/>
        </p:nvSpPr>
        <p:spPr>
          <a:xfrm>
            <a:off x="2861713" y="0"/>
            <a:ext cx="8323218" cy="1933684"/>
          </a:xfrm>
          <a:custGeom>
            <a:avLst/>
            <a:gdLst>
              <a:gd name="connsiteX0" fmla="*/ 0 w 8323218"/>
              <a:gd name="connsiteY0" fmla="*/ 0 h 1933684"/>
              <a:gd name="connsiteX1" fmla="*/ 8323218 w 8323218"/>
              <a:gd name="connsiteY1" fmla="*/ 0 h 1933684"/>
              <a:gd name="connsiteX2" fmla="*/ 8194332 w 8323218"/>
              <a:gd name="connsiteY2" fmla="*/ 148791 h 1933684"/>
              <a:gd name="connsiteX3" fmla="*/ 4161615 w 8323218"/>
              <a:gd name="connsiteY3" fmla="*/ 1933684 h 1933684"/>
              <a:gd name="connsiteX4" fmla="*/ 4161602 w 8323218"/>
              <a:gd name="connsiteY4" fmla="*/ 1933684 h 1933684"/>
              <a:gd name="connsiteX5" fmla="*/ 128886 w 8323218"/>
              <a:gd name="connsiteY5" fmla="*/ 148791 h 193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218" h="1933684">
                <a:moveTo>
                  <a:pt x="0" y="0"/>
                </a:moveTo>
                <a:lnTo>
                  <a:pt x="8323218" y="0"/>
                </a:lnTo>
                <a:lnTo>
                  <a:pt x="8194332" y="148791"/>
                </a:lnTo>
                <a:cubicBezTo>
                  <a:pt x="7197740" y="1245288"/>
                  <a:pt x="5760071" y="1933684"/>
                  <a:pt x="4161615" y="1933684"/>
                </a:cubicBezTo>
                <a:lnTo>
                  <a:pt x="4161602" y="1933684"/>
                </a:lnTo>
                <a:cubicBezTo>
                  <a:pt x="2563147" y="1933684"/>
                  <a:pt x="1125478" y="1245288"/>
                  <a:pt x="128886" y="148791"/>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1" y="1392702"/>
            <a:ext cx="11384478" cy="4860678"/>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12" name="Title 1">
            <a:extLst>
              <a:ext uri="{FF2B5EF4-FFF2-40B4-BE49-F238E27FC236}">
                <a16:creationId xmlns:a16="http://schemas.microsoft.com/office/drawing/2014/main" id="{33DDCDE0-F76D-044C-9AE4-8D9BB128F138}"/>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20" name="Rectangle 5">
            <a:extLst>
              <a:ext uri="{FF2B5EF4-FFF2-40B4-BE49-F238E27FC236}">
                <a16:creationId xmlns:a16="http://schemas.microsoft.com/office/drawing/2014/main" id="{D7A46D36-7F44-DEDC-EB78-A24084435CEC}"/>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83F9A3ED-B439-DEB6-78F3-A81112152130}"/>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38F5AB1C-0716-1BFF-8ED2-39162418DCD4}"/>
              </a:ext>
            </a:extLst>
          </p:cNvPr>
          <p:cNvGrpSpPr/>
          <p:nvPr userDrawn="1"/>
        </p:nvGrpSpPr>
        <p:grpSpPr>
          <a:xfrm>
            <a:off x="403759" y="6609512"/>
            <a:ext cx="1350206" cy="231732"/>
            <a:chOff x="1825339" y="13095720"/>
            <a:chExt cx="2276229" cy="390663"/>
          </a:xfrm>
        </p:grpSpPr>
        <p:sp>
          <p:nvSpPr>
            <p:cNvPr id="39" name="Free Form 8">
              <a:extLst>
                <a:ext uri="{FF2B5EF4-FFF2-40B4-BE49-F238E27FC236}">
                  <a16:creationId xmlns:a16="http://schemas.microsoft.com/office/drawing/2014/main" id="{4C5E1A3A-5085-1440-91D7-25FA1915607F}"/>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0" name="Free Form 9">
              <a:extLst>
                <a:ext uri="{FF2B5EF4-FFF2-40B4-BE49-F238E27FC236}">
                  <a16:creationId xmlns:a16="http://schemas.microsoft.com/office/drawing/2014/main" id="{555D6CF8-195C-2778-D96A-F7388C55213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1" name="Free Form 10">
              <a:extLst>
                <a:ext uri="{FF2B5EF4-FFF2-40B4-BE49-F238E27FC236}">
                  <a16:creationId xmlns:a16="http://schemas.microsoft.com/office/drawing/2014/main" id="{54DEBD39-2487-15DF-10A1-9712E938333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11">
              <a:extLst>
                <a:ext uri="{FF2B5EF4-FFF2-40B4-BE49-F238E27FC236}">
                  <a16:creationId xmlns:a16="http://schemas.microsoft.com/office/drawing/2014/main" id="{DB8582A3-8FFF-7C51-8C9C-D9DFB15B81B9}"/>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2">
              <a:extLst>
                <a:ext uri="{FF2B5EF4-FFF2-40B4-BE49-F238E27FC236}">
                  <a16:creationId xmlns:a16="http://schemas.microsoft.com/office/drawing/2014/main" id="{527D4675-220F-DE91-2FF2-72E5DD499D0E}"/>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3">
              <a:extLst>
                <a:ext uri="{FF2B5EF4-FFF2-40B4-BE49-F238E27FC236}">
                  <a16:creationId xmlns:a16="http://schemas.microsoft.com/office/drawing/2014/main" id="{DB6AD187-FD3B-FE77-1E7E-96E53020F08C}"/>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4">
              <a:extLst>
                <a:ext uri="{FF2B5EF4-FFF2-40B4-BE49-F238E27FC236}">
                  <a16:creationId xmlns:a16="http://schemas.microsoft.com/office/drawing/2014/main" id="{2B1D81E1-20A3-ECB6-688E-4D660D218B99}"/>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5">
              <a:extLst>
                <a:ext uri="{FF2B5EF4-FFF2-40B4-BE49-F238E27FC236}">
                  <a16:creationId xmlns:a16="http://schemas.microsoft.com/office/drawing/2014/main" id="{A23211E4-3D81-5AB4-8767-BC749A125636}"/>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6">
              <a:extLst>
                <a:ext uri="{FF2B5EF4-FFF2-40B4-BE49-F238E27FC236}">
                  <a16:creationId xmlns:a16="http://schemas.microsoft.com/office/drawing/2014/main" id="{AA62E1D2-6EB4-0B6C-B471-4BCF39F64F93}"/>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7">
              <a:extLst>
                <a:ext uri="{FF2B5EF4-FFF2-40B4-BE49-F238E27FC236}">
                  <a16:creationId xmlns:a16="http://schemas.microsoft.com/office/drawing/2014/main" id="{A08D894F-B59D-B62D-D903-6443A94B1CBC}"/>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8">
              <a:extLst>
                <a:ext uri="{FF2B5EF4-FFF2-40B4-BE49-F238E27FC236}">
                  <a16:creationId xmlns:a16="http://schemas.microsoft.com/office/drawing/2014/main" id="{F1902F67-5DE8-C9CC-39A2-5B4622292153}"/>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0" name="Text Placeholder 50">
            <a:extLst>
              <a:ext uri="{FF2B5EF4-FFF2-40B4-BE49-F238E27FC236}">
                <a16:creationId xmlns:a16="http://schemas.microsoft.com/office/drawing/2014/main" id="{58A377E0-8743-3F3C-FF70-999126935B9F}"/>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1" name="Text Placeholder 50">
            <a:extLst>
              <a:ext uri="{FF2B5EF4-FFF2-40B4-BE49-F238E27FC236}">
                <a16:creationId xmlns:a16="http://schemas.microsoft.com/office/drawing/2014/main" id="{A15CB77F-B576-4741-E0E1-48504431EFCF}"/>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291863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dalas_Slaids-7">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9E5AAFD5-7846-2CBC-1CE0-8CBC9B707BB8}"/>
              </a:ext>
            </a:extLst>
          </p:cNvPr>
          <p:cNvSpPr/>
          <p:nvPr userDrawn="1"/>
        </p:nvSpPr>
        <p:spPr>
          <a:xfrm>
            <a:off x="-5540" y="4505777"/>
            <a:ext cx="4276284" cy="2403464"/>
          </a:xfrm>
          <a:custGeom>
            <a:avLst/>
            <a:gdLst>
              <a:gd name="connsiteX0" fmla="*/ 0 w 4276284"/>
              <a:gd name="connsiteY0" fmla="*/ 0 h 2403464"/>
              <a:gd name="connsiteX1" fmla="*/ 44027 w 4276284"/>
              <a:gd name="connsiteY1" fmla="*/ 5595 h 2403464"/>
              <a:gd name="connsiteX2" fmla="*/ 4077860 w 4276284"/>
              <a:gd name="connsiteY2" fmla="*/ 2174395 h 2403464"/>
              <a:gd name="connsiteX3" fmla="*/ 4276284 w 4276284"/>
              <a:gd name="connsiteY3" fmla="*/ 2403464 h 2403464"/>
              <a:gd name="connsiteX4" fmla="*/ 0 w 4276284"/>
              <a:gd name="connsiteY4" fmla="*/ 2403464 h 240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6284" h="2403464">
                <a:moveTo>
                  <a:pt x="0" y="0"/>
                </a:moveTo>
                <a:lnTo>
                  <a:pt x="44027" y="5595"/>
                </a:lnTo>
                <a:cubicBezTo>
                  <a:pt x="1633932" y="248528"/>
                  <a:pt x="3044260" y="1037179"/>
                  <a:pt x="4077860" y="2174395"/>
                </a:cubicBezTo>
                <a:lnTo>
                  <a:pt x="4276284" y="2403464"/>
                </a:lnTo>
                <a:lnTo>
                  <a:pt x="0" y="2403464"/>
                </a:ln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6" name="Freeform 5">
            <a:extLst>
              <a:ext uri="{FF2B5EF4-FFF2-40B4-BE49-F238E27FC236}">
                <a16:creationId xmlns:a16="http://schemas.microsoft.com/office/drawing/2014/main" id="{6D26FCD8-0065-82D0-2C49-6823DD9F74E3}"/>
              </a:ext>
            </a:extLst>
          </p:cNvPr>
          <p:cNvSpPr/>
          <p:nvPr userDrawn="1"/>
        </p:nvSpPr>
        <p:spPr>
          <a:xfrm>
            <a:off x="7833112" y="0"/>
            <a:ext cx="4358888" cy="4583060"/>
          </a:xfrm>
          <a:custGeom>
            <a:avLst/>
            <a:gdLst>
              <a:gd name="connsiteX0" fmla="*/ 0 w 4358888"/>
              <a:gd name="connsiteY0" fmla="*/ 0 h 4583060"/>
              <a:gd name="connsiteX1" fmla="*/ 4358888 w 4358888"/>
              <a:gd name="connsiteY1" fmla="*/ 0 h 4583060"/>
              <a:gd name="connsiteX2" fmla="*/ 4358888 w 4358888"/>
              <a:gd name="connsiteY2" fmla="*/ 4583060 h 4583060"/>
              <a:gd name="connsiteX3" fmla="*/ 4295411 w 4358888"/>
              <a:gd name="connsiteY3" fmla="*/ 4571724 h 4583060"/>
              <a:gd name="connsiteX4" fmla="*/ 8143 w 4358888"/>
              <a:gd name="connsiteY4" fmla="*/ 64077 h 458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888" h="4583060">
                <a:moveTo>
                  <a:pt x="0" y="0"/>
                </a:moveTo>
                <a:lnTo>
                  <a:pt x="4358888" y="0"/>
                </a:lnTo>
                <a:lnTo>
                  <a:pt x="4358888" y="4583060"/>
                </a:lnTo>
                <a:lnTo>
                  <a:pt x="4295411" y="4571724"/>
                </a:lnTo>
                <a:cubicBezTo>
                  <a:pt x="2078832" y="4118146"/>
                  <a:pt x="352603" y="2318451"/>
                  <a:pt x="8143" y="64077"/>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1" y="1943888"/>
            <a:ext cx="11384478" cy="4181339"/>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5" name="Text Placeholder 4">
            <a:extLst>
              <a:ext uri="{FF2B5EF4-FFF2-40B4-BE49-F238E27FC236}">
                <a16:creationId xmlns:a16="http://schemas.microsoft.com/office/drawing/2014/main" id="{7A544E24-94B5-2640-A764-F5B0BFCBC7D8}"/>
              </a:ext>
            </a:extLst>
          </p:cNvPr>
          <p:cNvSpPr>
            <a:spLocks noGrp="1"/>
          </p:cNvSpPr>
          <p:nvPr>
            <p:ph type="body" sz="quarter" idx="13" hasCustomPrompt="1"/>
          </p:nvPr>
        </p:nvSpPr>
        <p:spPr>
          <a:xfrm>
            <a:off x="403225" y="1378800"/>
            <a:ext cx="11385550" cy="463550"/>
          </a:xfrm>
          <a:prstGeom prst="rect">
            <a:avLst/>
          </a:prstGeom>
        </p:spPr>
        <p:txBody>
          <a:bodyPr/>
          <a:lstStyle>
            <a:lvl1pPr>
              <a:buNone/>
              <a:defRPr sz="2400" b="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21" name="Rectangle 5">
            <a:extLst>
              <a:ext uri="{FF2B5EF4-FFF2-40B4-BE49-F238E27FC236}">
                <a16:creationId xmlns:a16="http://schemas.microsoft.com/office/drawing/2014/main" id="{87E195AD-AAFA-60A2-37FA-094DFFED11EA}"/>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2" name="Slide Number Placeholder 7">
            <a:extLst>
              <a:ext uri="{FF2B5EF4-FFF2-40B4-BE49-F238E27FC236}">
                <a16:creationId xmlns:a16="http://schemas.microsoft.com/office/drawing/2014/main" id="{ADBD2333-8CAE-D74B-D391-0A04E4F2692F}"/>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3" name="Group 22">
            <a:extLst>
              <a:ext uri="{FF2B5EF4-FFF2-40B4-BE49-F238E27FC236}">
                <a16:creationId xmlns:a16="http://schemas.microsoft.com/office/drawing/2014/main" id="{24F3E2A7-98B2-96BA-9CFA-4F3331FADBAE}"/>
              </a:ext>
            </a:extLst>
          </p:cNvPr>
          <p:cNvGrpSpPr/>
          <p:nvPr userDrawn="1"/>
        </p:nvGrpSpPr>
        <p:grpSpPr>
          <a:xfrm>
            <a:off x="403759" y="6609512"/>
            <a:ext cx="1350206" cy="231732"/>
            <a:chOff x="1825339" y="13095720"/>
            <a:chExt cx="2276229" cy="390663"/>
          </a:xfrm>
        </p:grpSpPr>
        <p:sp>
          <p:nvSpPr>
            <p:cNvPr id="40" name="Free Form 8">
              <a:extLst>
                <a:ext uri="{FF2B5EF4-FFF2-40B4-BE49-F238E27FC236}">
                  <a16:creationId xmlns:a16="http://schemas.microsoft.com/office/drawing/2014/main" id="{802BA413-6B10-5D00-951A-1D9A68748E9A}"/>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1" name="Free Form 9">
              <a:extLst>
                <a:ext uri="{FF2B5EF4-FFF2-40B4-BE49-F238E27FC236}">
                  <a16:creationId xmlns:a16="http://schemas.microsoft.com/office/drawing/2014/main" id="{9FE6A82F-7A22-C857-BBEF-40A315CB15CB}"/>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10">
              <a:extLst>
                <a:ext uri="{FF2B5EF4-FFF2-40B4-BE49-F238E27FC236}">
                  <a16:creationId xmlns:a16="http://schemas.microsoft.com/office/drawing/2014/main" id="{F7F7CB01-7A3E-2E3C-0C00-D6D8E16C713C}"/>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1">
              <a:extLst>
                <a:ext uri="{FF2B5EF4-FFF2-40B4-BE49-F238E27FC236}">
                  <a16:creationId xmlns:a16="http://schemas.microsoft.com/office/drawing/2014/main" id="{FC562C44-9D70-5EF4-4A19-387F5644845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2">
              <a:extLst>
                <a:ext uri="{FF2B5EF4-FFF2-40B4-BE49-F238E27FC236}">
                  <a16:creationId xmlns:a16="http://schemas.microsoft.com/office/drawing/2014/main" id="{EE9F23E0-5B47-5DCC-8B5C-5AC812A4BD5B}"/>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3">
              <a:extLst>
                <a:ext uri="{FF2B5EF4-FFF2-40B4-BE49-F238E27FC236}">
                  <a16:creationId xmlns:a16="http://schemas.microsoft.com/office/drawing/2014/main" id="{877BF72B-E557-876A-AF07-DEEAD271614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4">
              <a:extLst>
                <a:ext uri="{FF2B5EF4-FFF2-40B4-BE49-F238E27FC236}">
                  <a16:creationId xmlns:a16="http://schemas.microsoft.com/office/drawing/2014/main" id="{39F434AF-7095-F4C5-6F17-FD35D004B6FF}"/>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5">
              <a:extLst>
                <a:ext uri="{FF2B5EF4-FFF2-40B4-BE49-F238E27FC236}">
                  <a16:creationId xmlns:a16="http://schemas.microsoft.com/office/drawing/2014/main" id="{694376A8-3F4E-983E-CEF2-A31FB73172C9}"/>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6">
              <a:extLst>
                <a:ext uri="{FF2B5EF4-FFF2-40B4-BE49-F238E27FC236}">
                  <a16:creationId xmlns:a16="http://schemas.microsoft.com/office/drawing/2014/main" id="{FCCBEBCE-F0DF-7795-82BE-8BBE01E89BC5}"/>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7">
              <a:extLst>
                <a:ext uri="{FF2B5EF4-FFF2-40B4-BE49-F238E27FC236}">
                  <a16:creationId xmlns:a16="http://schemas.microsoft.com/office/drawing/2014/main" id="{C2F0FFD2-A80E-88CB-414E-68554850B9E9}"/>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8">
              <a:extLst>
                <a:ext uri="{FF2B5EF4-FFF2-40B4-BE49-F238E27FC236}">
                  <a16:creationId xmlns:a16="http://schemas.microsoft.com/office/drawing/2014/main" id="{ABAEBD7E-0D6C-C08B-C7F4-7BADC6C5EB3F}"/>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1" name="Text Placeholder 50">
            <a:extLst>
              <a:ext uri="{FF2B5EF4-FFF2-40B4-BE49-F238E27FC236}">
                <a16:creationId xmlns:a16="http://schemas.microsoft.com/office/drawing/2014/main" id="{0F97E9F7-C0C6-69A3-0721-CE17EA2487F9}"/>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2" name="Text Placeholder 50">
            <a:extLst>
              <a:ext uri="{FF2B5EF4-FFF2-40B4-BE49-F238E27FC236}">
                <a16:creationId xmlns:a16="http://schemas.microsoft.com/office/drawing/2014/main" id="{E9B9EB28-EE03-40C0-23A8-33FE33FCCB5B}"/>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157145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dalas_Slaids-8">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021D79A-9A14-C36C-0DDE-6D97C5D03032}"/>
              </a:ext>
            </a:extLst>
          </p:cNvPr>
          <p:cNvSpPr/>
          <p:nvPr userDrawn="1"/>
        </p:nvSpPr>
        <p:spPr>
          <a:xfrm>
            <a:off x="8571708" y="1"/>
            <a:ext cx="3620290" cy="4042187"/>
          </a:xfrm>
          <a:custGeom>
            <a:avLst/>
            <a:gdLst>
              <a:gd name="connsiteX0" fmla="*/ 0 w 3620290"/>
              <a:gd name="connsiteY0" fmla="*/ 0 h 4042187"/>
              <a:gd name="connsiteX1" fmla="*/ 3620290 w 3620290"/>
              <a:gd name="connsiteY1" fmla="*/ 0 h 4042187"/>
              <a:gd name="connsiteX2" fmla="*/ 3620290 w 3620290"/>
              <a:gd name="connsiteY2" fmla="*/ 4042187 h 4042187"/>
              <a:gd name="connsiteX3" fmla="*/ 3456572 w 3620290"/>
              <a:gd name="connsiteY3" fmla="*/ 3986791 h 4042187"/>
              <a:gd name="connsiteX4" fmla="*/ 53293 w 3620290"/>
              <a:gd name="connsiteY4" fmla="*/ 230908 h 404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290" h="4042187">
                <a:moveTo>
                  <a:pt x="0" y="0"/>
                </a:moveTo>
                <a:lnTo>
                  <a:pt x="3620290" y="0"/>
                </a:lnTo>
                <a:lnTo>
                  <a:pt x="3620290" y="4042187"/>
                </a:lnTo>
                <a:lnTo>
                  <a:pt x="3456572" y="3986791"/>
                </a:lnTo>
                <a:cubicBezTo>
                  <a:pt x="1787725" y="3375743"/>
                  <a:pt x="501163" y="1971644"/>
                  <a:pt x="53293" y="230908"/>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10" name="Text Placeholder 22">
            <a:extLst>
              <a:ext uri="{FF2B5EF4-FFF2-40B4-BE49-F238E27FC236}">
                <a16:creationId xmlns:a16="http://schemas.microsoft.com/office/drawing/2014/main" id="{59ECD5E2-D03D-0945-8A5E-22E1363E1F90}"/>
              </a:ext>
            </a:extLst>
          </p:cNvPr>
          <p:cNvSpPr>
            <a:spLocks noGrp="1"/>
          </p:cNvSpPr>
          <p:nvPr>
            <p:ph idx="1" hasCustomPrompt="1"/>
          </p:nvPr>
        </p:nvSpPr>
        <p:spPr>
          <a:xfrm>
            <a:off x="403761" y="1386845"/>
            <a:ext cx="5620802" cy="4867667"/>
          </a:xfrm>
          <a:prstGeom prst="rect">
            <a:avLst/>
          </a:prstGeom>
        </p:spPr>
        <p:txBody>
          <a:bodyPr vert="horz" lIns="91440" tIns="45720" rIns="91440" bIns="45720" rtlCol="0">
            <a:normAutofit/>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13" name="Text Placeholder 22">
            <a:extLst>
              <a:ext uri="{FF2B5EF4-FFF2-40B4-BE49-F238E27FC236}">
                <a16:creationId xmlns:a16="http://schemas.microsoft.com/office/drawing/2014/main" id="{F250F711-1BE2-714C-B995-DE555C868803}"/>
              </a:ext>
            </a:extLst>
          </p:cNvPr>
          <p:cNvSpPr>
            <a:spLocks noGrp="1"/>
          </p:cNvSpPr>
          <p:nvPr>
            <p:ph idx="13" hasCustomPrompt="1"/>
          </p:nvPr>
        </p:nvSpPr>
        <p:spPr>
          <a:xfrm>
            <a:off x="6167438" y="1386845"/>
            <a:ext cx="5683625" cy="4851955"/>
          </a:xfrm>
          <a:prstGeom prst="rect">
            <a:avLst/>
          </a:prstGeom>
        </p:spPr>
        <p:txBody>
          <a:bodyPr vert="horz" lIns="91440" tIns="45720" rIns="91440" bIns="45720" rtlCol="0">
            <a:normAutofit/>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37" name="Rectangle 5">
            <a:extLst>
              <a:ext uri="{FF2B5EF4-FFF2-40B4-BE49-F238E27FC236}">
                <a16:creationId xmlns:a16="http://schemas.microsoft.com/office/drawing/2014/main" id="{31DEAE1B-E8E5-3C5A-84AB-D321F73D7753}"/>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38" name="Slide Number Placeholder 7">
            <a:extLst>
              <a:ext uri="{FF2B5EF4-FFF2-40B4-BE49-F238E27FC236}">
                <a16:creationId xmlns:a16="http://schemas.microsoft.com/office/drawing/2014/main" id="{F27DB043-4E85-6E48-A12A-85202A22A86E}"/>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39" name="Group 38">
            <a:extLst>
              <a:ext uri="{FF2B5EF4-FFF2-40B4-BE49-F238E27FC236}">
                <a16:creationId xmlns:a16="http://schemas.microsoft.com/office/drawing/2014/main" id="{EB7B2537-14D9-4F74-C5D1-EA4BDFE0F800}"/>
              </a:ext>
            </a:extLst>
          </p:cNvPr>
          <p:cNvGrpSpPr/>
          <p:nvPr userDrawn="1"/>
        </p:nvGrpSpPr>
        <p:grpSpPr>
          <a:xfrm>
            <a:off x="403759" y="6609512"/>
            <a:ext cx="1350206" cy="231732"/>
            <a:chOff x="1825339" y="13095720"/>
            <a:chExt cx="2276229" cy="390663"/>
          </a:xfrm>
        </p:grpSpPr>
        <p:sp>
          <p:nvSpPr>
            <p:cNvPr id="40" name="Free Form 8">
              <a:extLst>
                <a:ext uri="{FF2B5EF4-FFF2-40B4-BE49-F238E27FC236}">
                  <a16:creationId xmlns:a16="http://schemas.microsoft.com/office/drawing/2014/main" id="{DD41CF06-5F73-0030-4A10-50D5B51FAB07}"/>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1" name="Free Form 9">
              <a:extLst>
                <a:ext uri="{FF2B5EF4-FFF2-40B4-BE49-F238E27FC236}">
                  <a16:creationId xmlns:a16="http://schemas.microsoft.com/office/drawing/2014/main" id="{C7E7535E-D895-D750-0240-66C56F1BD1EC}"/>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10">
              <a:extLst>
                <a:ext uri="{FF2B5EF4-FFF2-40B4-BE49-F238E27FC236}">
                  <a16:creationId xmlns:a16="http://schemas.microsoft.com/office/drawing/2014/main" id="{E4370711-936D-8C24-18E9-B43EA23F00DE}"/>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1">
              <a:extLst>
                <a:ext uri="{FF2B5EF4-FFF2-40B4-BE49-F238E27FC236}">
                  <a16:creationId xmlns:a16="http://schemas.microsoft.com/office/drawing/2014/main" id="{8839DC80-C67F-B9C7-5EE3-0D56DEB633AF}"/>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2">
              <a:extLst>
                <a:ext uri="{FF2B5EF4-FFF2-40B4-BE49-F238E27FC236}">
                  <a16:creationId xmlns:a16="http://schemas.microsoft.com/office/drawing/2014/main" id="{3136944F-AF1F-5906-7E4C-18A3FC69D224}"/>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3">
              <a:extLst>
                <a:ext uri="{FF2B5EF4-FFF2-40B4-BE49-F238E27FC236}">
                  <a16:creationId xmlns:a16="http://schemas.microsoft.com/office/drawing/2014/main" id="{9D2970B6-70E1-22D1-420E-21B464E5E285}"/>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4">
              <a:extLst>
                <a:ext uri="{FF2B5EF4-FFF2-40B4-BE49-F238E27FC236}">
                  <a16:creationId xmlns:a16="http://schemas.microsoft.com/office/drawing/2014/main" id="{BBF71480-A376-0F89-A238-8AD153BFA809}"/>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5">
              <a:extLst>
                <a:ext uri="{FF2B5EF4-FFF2-40B4-BE49-F238E27FC236}">
                  <a16:creationId xmlns:a16="http://schemas.microsoft.com/office/drawing/2014/main" id="{A40C1457-F293-19A3-0124-A25905D1C7CE}"/>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6">
              <a:extLst>
                <a:ext uri="{FF2B5EF4-FFF2-40B4-BE49-F238E27FC236}">
                  <a16:creationId xmlns:a16="http://schemas.microsoft.com/office/drawing/2014/main" id="{22F2447C-6EA8-D4E0-B535-58C211459D80}"/>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7">
              <a:extLst>
                <a:ext uri="{FF2B5EF4-FFF2-40B4-BE49-F238E27FC236}">
                  <a16:creationId xmlns:a16="http://schemas.microsoft.com/office/drawing/2014/main" id="{CB67A8EB-5CC8-D65D-8B81-9555BD5D51AC}"/>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8">
              <a:extLst>
                <a:ext uri="{FF2B5EF4-FFF2-40B4-BE49-F238E27FC236}">
                  <a16:creationId xmlns:a16="http://schemas.microsoft.com/office/drawing/2014/main" id="{BA647675-168C-4751-FB4D-006EA55B7A2E}"/>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1" name="Text Placeholder 50">
            <a:extLst>
              <a:ext uri="{FF2B5EF4-FFF2-40B4-BE49-F238E27FC236}">
                <a16:creationId xmlns:a16="http://schemas.microsoft.com/office/drawing/2014/main" id="{9B3B946D-6450-4857-2A1F-414CA9A06D3D}"/>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2" name="Text Placeholder 50">
            <a:extLst>
              <a:ext uri="{FF2B5EF4-FFF2-40B4-BE49-F238E27FC236}">
                <a16:creationId xmlns:a16="http://schemas.microsoft.com/office/drawing/2014/main" id="{569AB4F8-CC54-C4E7-302E-287E370B7AA4}"/>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 name="Text Placeholder 5">
            <a:extLst>
              <a:ext uri="{FF2B5EF4-FFF2-40B4-BE49-F238E27FC236}">
                <a16:creationId xmlns:a16="http://schemas.microsoft.com/office/drawing/2014/main" id="{1795BC89-8D2A-464B-D9E5-BF25D856E796}"/>
              </a:ext>
            </a:extLst>
          </p:cNvPr>
          <p:cNvSpPr>
            <a:spLocks noGrp="1"/>
          </p:cNvSpPr>
          <p:nvPr>
            <p:ph type="body" sz="quarter" idx="12" hasCustomPrompt="1"/>
          </p:nvPr>
        </p:nvSpPr>
        <p:spPr>
          <a:xfrm>
            <a:off x="403759" y="624624"/>
            <a:ext cx="11384478" cy="709940"/>
          </a:xfrm>
          <a:prstGeom prst="rect">
            <a:avLst/>
          </a:prstGeom>
        </p:spPr>
        <p:txBody>
          <a:bodyPr/>
          <a:lstStyle>
            <a:lvl1pPr marL="0" indent="0">
              <a:buFontTx/>
              <a:buNone/>
              <a:defRPr sz="3600" b="1" i="0">
                <a:solidFill>
                  <a:srgbClr val="003164"/>
                </a:solidFill>
                <a:latin typeface="HelveticaNeueLT Pro 55 Roman" panose="020B0604020202020204" pitchFamily="34" charset="77"/>
              </a:defRPr>
            </a:lvl1pPr>
            <a:lvl2pPr marL="457200" indent="0">
              <a:buFontTx/>
              <a:buNone/>
              <a:defRPr b="1" i="0">
                <a:solidFill>
                  <a:srgbClr val="003164"/>
                </a:solidFill>
                <a:latin typeface="HelveticaNeueLT Pro 55 Roman" panose="020B0604020202020204" pitchFamily="34" charset="77"/>
              </a:defRPr>
            </a:lvl2pPr>
            <a:lvl3pPr marL="914400" indent="0">
              <a:buFontTx/>
              <a:buNone/>
              <a:defRPr b="1" i="0">
                <a:solidFill>
                  <a:srgbClr val="003164"/>
                </a:solidFill>
                <a:latin typeface="HelveticaNeueLT Pro 55 Roman" panose="020B0604020202020204" pitchFamily="34" charset="77"/>
              </a:defRPr>
            </a:lvl3pPr>
            <a:lvl4pPr marL="1371600" indent="0">
              <a:buFontTx/>
              <a:buNone/>
              <a:defRPr b="1" i="0">
                <a:solidFill>
                  <a:srgbClr val="003164"/>
                </a:solidFill>
                <a:latin typeface="HelveticaNeueLT Pro 55 Roman" panose="020B0604020202020204" pitchFamily="34" charset="77"/>
              </a:defRPr>
            </a:lvl4pPr>
            <a:lvl5pPr marL="1828800" indent="0">
              <a:buFontTx/>
              <a:buNone/>
              <a:defRPr b="1" i="0">
                <a:solidFill>
                  <a:srgbClr val="003164"/>
                </a:solidFill>
                <a:latin typeface="HelveticaNeueLT Pro 55 Roman" panose="020B0604020202020204" pitchFamily="34" charset="77"/>
              </a:defRPr>
            </a:lvl5pPr>
          </a:lstStyle>
          <a:p>
            <a:pPr lvl="0"/>
            <a:r>
              <a:rPr lang="en-GB"/>
              <a:t>Virsraksts</a:t>
            </a:r>
            <a:endParaRPr lang="en-LV"/>
          </a:p>
        </p:txBody>
      </p:sp>
    </p:spTree>
    <p:extLst>
      <p:ext uri="{BB962C8B-B14F-4D97-AF65-F5344CB8AC3E}">
        <p14:creationId xmlns:p14="http://schemas.microsoft.com/office/powerpoint/2010/main" val="103090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dalas_Slaids-9">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BF58B83-FB9D-32BB-216F-9541F154A6BD}"/>
              </a:ext>
            </a:extLst>
          </p:cNvPr>
          <p:cNvSpPr/>
          <p:nvPr userDrawn="1"/>
        </p:nvSpPr>
        <p:spPr>
          <a:xfrm>
            <a:off x="8667308" y="0"/>
            <a:ext cx="3524692" cy="3786689"/>
          </a:xfrm>
          <a:custGeom>
            <a:avLst/>
            <a:gdLst>
              <a:gd name="connsiteX0" fmla="*/ 0 w 3524692"/>
              <a:gd name="connsiteY0" fmla="*/ 0 h 3786689"/>
              <a:gd name="connsiteX1" fmla="*/ 3524692 w 3524692"/>
              <a:gd name="connsiteY1" fmla="*/ 0 h 3786689"/>
              <a:gd name="connsiteX2" fmla="*/ 3524692 w 3524692"/>
              <a:gd name="connsiteY2" fmla="*/ 3786689 h 3786689"/>
              <a:gd name="connsiteX3" fmla="*/ 3400051 w 3524692"/>
              <a:gd name="connsiteY3" fmla="*/ 3744515 h 3786689"/>
              <a:gd name="connsiteX4" fmla="*/ 70185 w 3524692"/>
              <a:gd name="connsiteY4" fmla="*/ 247160 h 378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692" h="3786689">
                <a:moveTo>
                  <a:pt x="0" y="0"/>
                </a:moveTo>
                <a:lnTo>
                  <a:pt x="3524692" y="0"/>
                </a:lnTo>
                <a:lnTo>
                  <a:pt x="3524692" y="3786689"/>
                </a:lnTo>
                <a:lnTo>
                  <a:pt x="3400051" y="3744515"/>
                </a:lnTo>
                <a:cubicBezTo>
                  <a:pt x="1814647" y="3164020"/>
                  <a:pt x="574254" y="1867795"/>
                  <a:pt x="70185" y="247160"/>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10" name="Text Placeholder 22">
            <a:extLst>
              <a:ext uri="{FF2B5EF4-FFF2-40B4-BE49-F238E27FC236}">
                <a16:creationId xmlns:a16="http://schemas.microsoft.com/office/drawing/2014/main" id="{59ECD5E2-D03D-0945-8A5E-22E1363E1F90}"/>
              </a:ext>
            </a:extLst>
          </p:cNvPr>
          <p:cNvSpPr>
            <a:spLocks noGrp="1"/>
          </p:cNvSpPr>
          <p:nvPr>
            <p:ph idx="1" hasCustomPrompt="1"/>
          </p:nvPr>
        </p:nvSpPr>
        <p:spPr>
          <a:xfrm>
            <a:off x="403761" y="1367672"/>
            <a:ext cx="3634839" cy="4871128"/>
          </a:xfrm>
          <a:prstGeom prst="rect">
            <a:avLst/>
          </a:prstGeom>
        </p:spPr>
        <p:txBody>
          <a:bodyPr vert="horz" lIns="91440" tIns="45720" rIns="91440" bIns="45720" rtlCol="0">
            <a:normAutofit/>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9" name="Text Placeholder 22">
            <a:extLst>
              <a:ext uri="{FF2B5EF4-FFF2-40B4-BE49-F238E27FC236}">
                <a16:creationId xmlns:a16="http://schemas.microsoft.com/office/drawing/2014/main" id="{EEEAEC61-94BF-8C40-967C-4B9D88AA4DF9}"/>
              </a:ext>
            </a:extLst>
          </p:cNvPr>
          <p:cNvSpPr>
            <a:spLocks noGrp="1"/>
          </p:cNvSpPr>
          <p:nvPr>
            <p:ph idx="12" hasCustomPrompt="1"/>
          </p:nvPr>
        </p:nvSpPr>
        <p:spPr>
          <a:xfrm>
            <a:off x="4309992" y="1367671"/>
            <a:ext cx="3634839" cy="4871129"/>
          </a:xfrm>
          <a:prstGeom prst="rect">
            <a:avLst/>
          </a:prstGeom>
        </p:spPr>
        <p:txBody>
          <a:bodyPr vert="horz" lIns="91440" tIns="45720" rIns="91440" bIns="45720" rtlCol="0">
            <a:normAutofit/>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13" name="Text Placeholder 22">
            <a:extLst>
              <a:ext uri="{FF2B5EF4-FFF2-40B4-BE49-F238E27FC236}">
                <a16:creationId xmlns:a16="http://schemas.microsoft.com/office/drawing/2014/main" id="{F250F711-1BE2-714C-B995-DE555C868803}"/>
              </a:ext>
            </a:extLst>
          </p:cNvPr>
          <p:cNvSpPr>
            <a:spLocks noGrp="1"/>
          </p:cNvSpPr>
          <p:nvPr>
            <p:ph idx="13" hasCustomPrompt="1"/>
          </p:nvPr>
        </p:nvSpPr>
        <p:spPr>
          <a:xfrm>
            <a:off x="8216224" y="1367671"/>
            <a:ext cx="3634839" cy="4855405"/>
          </a:xfrm>
          <a:prstGeom prst="rect">
            <a:avLst/>
          </a:prstGeom>
        </p:spPr>
        <p:txBody>
          <a:bodyPr vert="horz" lIns="91440" tIns="45720" rIns="91440" bIns="45720" rtlCol="0">
            <a:normAutofit/>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22" name="Rectangle 5">
            <a:extLst>
              <a:ext uri="{FF2B5EF4-FFF2-40B4-BE49-F238E27FC236}">
                <a16:creationId xmlns:a16="http://schemas.microsoft.com/office/drawing/2014/main" id="{A5FF785F-288E-C009-4AC8-1D9AD363ECD7}"/>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3" name="Slide Number Placeholder 7">
            <a:extLst>
              <a:ext uri="{FF2B5EF4-FFF2-40B4-BE49-F238E27FC236}">
                <a16:creationId xmlns:a16="http://schemas.microsoft.com/office/drawing/2014/main" id="{BA14BFA7-4B37-7972-8B93-46505F876FB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4" name="Group 23">
            <a:extLst>
              <a:ext uri="{FF2B5EF4-FFF2-40B4-BE49-F238E27FC236}">
                <a16:creationId xmlns:a16="http://schemas.microsoft.com/office/drawing/2014/main" id="{CC47396E-31C6-1A9C-20CF-69E4102EA5F1}"/>
              </a:ext>
            </a:extLst>
          </p:cNvPr>
          <p:cNvGrpSpPr/>
          <p:nvPr userDrawn="1"/>
        </p:nvGrpSpPr>
        <p:grpSpPr>
          <a:xfrm>
            <a:off x="403759" y="6609512"/>
            <a:ext cx="1350206" cy="231732"/>
            <a:chOff x="1825339" y="13095720"/>
            <a:chExt cx="2276229" cy="390663"/>
          </a:xfrm>
        </p:grpSpPr>
        <p:sp>
          <p:nvSpPr>
            <p:cNvPr id="41" name="Free Form 8">
              <a:extLst>
                <a:ext uri="{FF2B5EF4-FFF2-40B4-BE49-F238E27FC236}">
                  <a16:creationId xmlns:a16="http://schemas.microsoft.com/office/drawing/2014/main" id="{13A52CCD-D56E-8A99-3633-44D1B6176202}"/>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9">
              <a:extLst>
                <a:ext uri="{FF2B5EF4-FFF2-40B4-BE49-F238E27FC236}">
                  <a16:creationId xmlns:a16="http://schemas.microsoft.com/office/drawing/2014/main" id="{44DA7D42-BAFE-1DD2-7583-E865482B0A71}"/>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0">
              <a:extLst>
                <a:ext uri="{FF2B5EF4-FFF2-40B4-BE49-F238E27FC236}">
                  <a16:creationId xmlns:a16="http://schemas.microsoft.com/office/drawing/2014/main" id="{D5BCD048-6CA2-6DC2-FED1-0FB371EC4F34}"/>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1">
              <a:extLst>
                <a:ext uri="{FF2B5EF4-FFF2-40B4-BE49-F238E27FC236}">
                  <a16:creationId xmlns:a16="http://schemas.microsoft.com/office/drawing/2014/main" id="{F50DFCCF-CC78-C7A0-81CE-3D70A0AB955E}"/>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2">
              <a:extLst>
                <a:ext uri="{FF2B5EF4-FFF2-40B4-BE49-F238E27FC236}">
                  <a16:creationId xmlns:a16="http://schemas.microsoft.com/office/drawing/2014/main" id="{66820C65-40D2-51AD-561E-480C60B82725}"/>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3">
              <a:extLst>
                <a:ext uri="{FF2B5EF4-FFF2-40B4-BE49-F238E27FC236}">
                  <a16:creationId xmlns:a16="http://schemas.microsoft.com/office/drawing/2014/main" id="{B913EB69-B5E8-54A9-7132-E13D33A2DB5D}"/>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4">
              <a:extLst>
                <a:ext uri="{FF2B5EF4-FFF2-40B4-BE49-F238E27FC236}">
                  <a16:creationId xmlns:a16="http://schemas.microsoft.com/office/drawing/2014/main" id="{8330B292-5183-ED1C-B83F-88B9620D37D5}"/>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5">
              <a:extLst>
                <a:ext uri="{FF2B5EF4-FFF2-40B4-BE49-F238E27FC236}">
                  <a16:creationId xmlns:a16="http://schemas.microsoft.com/office/drawing/2014/main" id="{FEA1CA52-7084-D457-9E84-03714C0EA592}"/>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6">
              <a:extLst>
                <a:ext uri="{FF2B5EF4-FFF2-40B4-BE49-F238E27FC236}">
                  <a16:creationId xmlns:a16="http://schemas.microsoft.com/office/drawing/2014/main" id="{13453D74-8299-3F66-920F-D4C2A3CFB59C}"/>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7">
              <a:extLst>
                <a:ext uri="{FF2B5EF4-FFF2-40B4-BE49-F238E27FC236}">
                  <a16:creationId xmlns:a16="http://schemas.microsoft.com/office/drawing/2014/main" id="{99DFF0E6-B5E1-111B-D0A8-9B23644ECFC5}"/>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8">
              <a:extLst>
                <a:ext uri="{FF2B5EF4-FFF2-40B4-BE49-F238E27FC236}">
                  <a16:creationId xmlns:a16="http://schemas.microsoft.com/office/drawing/2014/main" id="{FAA875B3-CB67-7381-9141-9B63491683FA}"/>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2" name="Text Placeholder 50">
            <a:extLst>
              <a:ext uri="{FF2B5EF4-FFF2-40B4-BE49-F238E27FC236}">
                <a16:creationId xmlns:a16="http://schemas.microsoft.com/office/drawing/2014/main" id="{0D49F031-07F1-EC22-124D-19DF3B1C84B9}"/>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3" name="Text Placeholder 50">
            <a:extLst>
              <a:ext uri="{FF2B5EF4-FFF2-40B4-BE49-F238E27FC236}">
                <a16:creationId xmlns:a16="http://schemas.microsoft.com/office/drawing/2014/main" id="{AF890DAF-BDC1-4900-BF8E-5142DF18B367}"/>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 name="Text Placeholder 5">
            <a:extLst>
              <a:ext uri="{FF2B5EF4-FFF2-40B4-BE49-F238E27FC236}">
                <a16:creationId xmlns:a16="http://schemas.microsoft.com/office/drawing/2014/main" id="{00196D69-CD84-73C6-9D35-BE9906057916}"/>
              </a:ext>
            </a:extLst>
          </p:cNvPr>
          <p:cNvSpPr>
            <a:spLocks noGrp="1"/>
          </p:cNvSpPr>
          <p:nvPr>
            <p:ph type="body" sz="quarter" idx="14" hasCustomPrompt="1"/>
          </p:nvPr>
        </p:nvSpPr>
        <p:spPr>
          <a:xfrm>
            <a:off x="403759" y="624624"/>
            <a:ext cx="11384478" cy="709940"/>
          </a:xfrm>
          <a:prstGeom prst="rect">
            <a:avLst/>
          </a:prstGeom>
        </p:spPr>
        <p:txBody>
          <a:bodyPr/>
          <a:lstStyle>
            <a:lvl1pPr marL="0" indent="0">
              <a:buFontTx/>
              <a:buNone/>
              <a:defRPr sz="3600" b="1" i="0">
                <a:solidFill>
                  <a:srgbClr val="003164"/>
                </a:solidFill>
                <a:latin typeface="HelveticaNeueLT Pro 55 Roman" panose="020B0604020202020204" pitchFamily="34" charset="77"/>
              </a:defRPr>
            </a:lvl1pPr>
            <a:lvl2pPr marL="457200" indent="0">
              <a:buFontTx/>
              <a:buNone/>
              <a:defRPr b="1" i="0">
                <a:solidFill>
                  <a:srgbClr val="003164"/>
                </a:solidFill>
                <a:latin typeface="HelveticaNeueLT Pro 55 Roman" panose="020B0604020202020204" pitchFamily="34" charset="77"/>
              </a:defRPr>
            </a:lvl2pPr>
            <a:lvl3pPr marL="914400" indent="0">
              <a:buFontTx/>
              <a:buNone/>
              <a:defRPr b="1" i="0">
                <a:solidFill>
                  <a:srgbClr val="003164"/>
                </a:solidFill>
                <a:latin typeface="HelveticaNeueLT Pro 55 Roman" panose="020B0604020202020204" pitchFamily="34" charset="77"/>
              </a:defRPr>
            </a:lvl3pPr>
            <a:lvl4pPr marL="1371600" indent="0">
              <a:buFontTx/>
              <a:buNone/>
              <a:defRPr b="1" i="0">
                <a:solidFill>
                  <a:srgbClr val="003164"/>
                </a:solidFill>
                <a:latin typeface="HelveticaNeueLT Pro 55 Roman" panose="020B0604020202020204" pitchFamily="34" charset="77"/>
              </a:defRPr>
            </a:lvl4pPr>
            <a:lvl5pPr marL="1828800" indent="0">
              <a:buFontTx/>
              <a:buNone/>
              <a:defRPr b="1" i="0">
                <a:solidFill>
                  <a:srgbClr val="003164"/>
                </a:solidFill>
                <a:latin typeface="HelveticaNeueLT Pro 55 Roman" panose="020B0604020202020204" pitchFamily="34" charset="77"/>
              </a:defRPr>
            </a:lvl5pPr>
          </a:lstStyle>
          <a:p>
            <a:pPr lvl="0"/>
            <a:r>
              <a:rPr lang="en-GB"/>
              <a:t>Virsraksts</a:t>
            </a:r>
            <a:endParaRPr lang="en-LV"/>
          </a:p>
        </p:txBody>
      </p:sp>
    </p:spTree>
    <p:extLst>
      <p:ext uri="{BB962C8B-B14F-4D97-AF65-F5344CB8AC3E}">
        <p14:creationId xmlns:p14="http://schemas.microsoft.com/office/powerpoint/2010/main" val="93391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_Random_Imag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50CE1CF-8FFE-64A3-D3B2-7A827385442E}"/>
              </a:ext>
            </a:extLst>
          </p:cNvPr>
          <p:cNvSpPr/>
          <p:nvPr userDrawn="1"/>
        </p:nvSpPr>
        <p:spPr>
          <a:xfrm>
            <a:off x="0" y="-9858"/>
            <a:ext cx="12192000" cy="690924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05869" y="1606376"/>
            <a:ext cx="5692241" cy="1917857"/>
          </a:xfrm>
          <a:prstGeom prst="rect">
            <a:avLst/>
          </a:prstGeom>
        </p:spPr>
        <p:txBody>
          <a:bodyPr anchor="ctr"/>
          <a:lstStyle>
            <a:lvl1pPr algn="l">
              <a:defRPr sz="5000" b="1" i="0">
                <a:solidFill>
                  <a:srgbClr val="003164"/>
                </a:solidFill>
                <a:latin typeface="HelveticaNeueLT Pro 55 Roman" panose="020B0604020202020204" pitchFamily="34" charset="77"/>
              </a:defRPr>
            </a:lvl1pPr>
          </a:lstStyle>
          <a:p>
            <a:r>
              <a:rPr lang="en-GB" dirty="0" err="1"/>
              <a:t>Latvenergo</a:t>
            </a:r>
            <a:br>
              <a:rPr lang="en-GB" dirty="0" err="1"/>
            </a:br>
            <a:r>
              <a:rPr lang="en-GB" dirty="0" err="1"/>
              <a:t>koncerna</a:t>
            </a:r>
            <a:br>
              <a:rPr lang="en-GB" dirty="0" err="1"/>
            </a:br>
            <a:r>
              <a:rPr lang="en-GB" dirty="0" err="1"/>
              <a:t>prezentācija</a:t>
            </a:r>
            <a:endParaRPr lang="en-LV" dirty="0"/>
          </a:p>
        </p:txBody>
      </p:sp>
      <p:sp>
        <p:nvSpPr>
          <p:cNvPr id="8" name="Subtitle 2">
            <a:extLst>
              <a:ext uri="{FF2B5EF4-FFF2-40B4-BE49-F238E27FC236}">
                <a16:creationId xmlns:a16="http://schemas.microsoft.com/office/drawing/2014/main" id="{77F174CE-18DE-944D-8674-DEBDA671F9E5}"/>
              </a:ext>
            </a:extLst>
          </p:cNvPr>
          <p:cNvSpPr>
            <a:spLocks noGrp="1"/>
          </p:cNvSpPr>
          <p:nvPr>
            <p:ph type="subTitle" idx="1" hasCustomPrompt="1"/>
          </p:nvPr>
        </p:nvSpPr>
        <p:spPr>
          <a:xfrm>
            <a:off x="805870" y="3871542"/>
            <a:ext cx="4390214" cy="915611"/>
          </a:xfrm>
          <a:prstGeom prst="rect">
            <a:avLst/>
          </a:prstGeom>
        </p:spPr>
        <p:txBody>
          <a:bodyPr/>
          <a:lstStyle>
            <a:lvl1pPr marL="0" indent="0" algn="l">
              <a:buNone/>
              <a:defRPr sz="2000" b="0" i="0">
                <a:solidFill>
                  <a:srgbClr val="003164"/>
                </a:solidFill>
                <a:latin typeface="HelveticaNeueLT Pro 45 Lt" panose="020B0403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2023. gada decembris</a:t>
            </a:r>
            <a:endParaRPr lang="en-LV" dirty="0"/>
          </a:p>
        </p:txBody>
      </p:sp>
      <p:grpSp>
        <p:nvGrpSpPr>
          <p:cNvPr id="9" name="Group 8">
            <a:extLst>
              <a:ext uri="{FF2B5EF4-FFF2-40B4-BE49-F238E27FC236}">
                <a16:creationId xmlns:a16="http://schemas.microsoft.com/office/drawing/2014/main" id="{17163B1F-6126-9063-0588-8943F180683B}"/>
              </a:ext>
            </a:extLst>
          </p:cNvPr>
          <p:cNvGrpSpPr/>
          <p:nvPr userDrawn="1"/>
        </p:nvGrpSpPr>
        <p:grpSpPr>
          <a:xfrm>
            <a:off x="877664" y="5705610"/>
            <a:ext cx="2578230" cy="442491"/>
            <a:chOff x="1830741" y="11433764"/>
            <a:chExt cx="5058354" cy="868144"/>
          </a:xfrm>
        </p:grpSpPr>
        <p:sp>
          <p:nvSpPr>
            <p:cNvPr id="10" name="Free Form 5">
              <a:extLst>
                <a:ext uri="{FF2B5EF4-FFF2-40B4-BE49-F238E27FC236}">
                  <a16:creationId xmlns:a16="http://schemas.microsoft.com/office/drawing/2014/main" id="{CC7D5CF3-C5F5-F378-13B1-0BA3BD5D5762}"/>
                </a:ext>
              </a:extLst>
            </p:cNvPr>
            <p:cNvSpPr/>
            <p:nvPr/>
          </p:nvSpPr>
          <p:spPr>
            <a:xfrm>
              <a:off x="1830741" y="11433764"/>
              <a:ext cx="768846" cy="823226"/>
            </a:xfrm>
            <a:custGeom>
              <a:avLst/>
              <a:gdLst/>
              <a:ahLst/>
              <a:cxnLst/>
              <a:rect l="0" t="0" r="0" b="0"/>
              <a:pathLst>
                <a:path w="768845" h="823226">
                  <a:moveTo>
                    <a:pt x="453351" y="616013"/>
                  </a:moveTo>
                  <a:cubicBezTo>
                    <a:pt x="424764" y="616013"/>
                    <a:pt x="401688" y="592937"/>
                    <a:pt x="401688" y="564451"/>
                  </a:cubicBezTo>
                  <a:lnTo>
                    <a:pt x="401688" y="560095"/>
                  </a:lnTo>
                  <a:cubicBezTo>
                    <a:pt x="401688" y="531545"/>
                    <a:pt x="424764" y="508431"/>
                    <a:pt x="453351" y="508431"/>
                  </a:cubicBezTo>
                  <a:lnTo>
                    <a:pt x="519099" y="508431"/>
                  </a:lnTo>
                  <a:lnTo>
                    <a:pt x="736041" y="508431"/>
                  </a:lnTo>
                  <a:cubicBezTo>
                    <a:pt x="754062" y="508431"/>
                    <a:pt x="768705" y="494347"/>
                    <a:pt x="768705" y="477037"/>
                  </a:cubicBezTo>
                  <a:lnTo>
                    <a:pt x="768705" y="346100"/>
                  </a:lnTo>
                  <a:cubicBezTo>
                    <a:pt x="768705" y="328828"/>
                    <a:pt x="754062" y="314744"/>
                    <a:pt x="736041" y="314744"/>
                  </a:cubicBezTo>
                  <a:lnTo>
                    <a:pt x="519099" y="314744"/>
                  </a:lnTo>
                  <a:lnTo>
                    <a:pt x="519099" y="314706"/>
                  </a:lnTo>
                  <a:lnTo>
                    <a:pt x="453351" y="314706"/>
                  </a:lnTo>
                  <a:cubicBezTo>
                    <a:pt x="424764" y="314706"/>
                    <a:pt x="401688" y="291630"/>
                    <a:pt x="401688" y="263042"/>
                  </a:cubicBezTo>
                  <a:lnTo>
                    <a:pt x="401688" y="258686"/>
                  </a:lnTo>
                  <a:cubicBezTo>
                    <a:pt x="401688" y="230276"/>
                    <a:pt x="424764" y="207073"/>
                    <a:pt x="453351" y="207073"/>
                  </a:cubicBezTo>
                  <a:lnTo>
                    <a:pt x="768845" y="207073"/>
                  </a:lnTo>
                  <a:cubicBezTo>
                    <a:pt x="697814" y="83350"/>
                    <a:pt x="564540" y="0"/>
                    <a:pt x="411657" y="0"/>
                  </a:cubicBezTo>
                  <a:cubicBezTo>
                    <a:pt x="184276" y="0"/>
                    <a:pt x="0" y="184238"/>
                    <a:pt x="0" y="411568"/>
                  </a:cubicBezTo>
                  <a:cubicBezTo>
                    <a:pt x="0" y="638987"/>
                    <a:pt x="184276" y="823226"/>
                    <a:pt x="411657" y="823226"/>
                  </a:cubicBezTo>
                  <a:cubicBezTo>
                    <a:pt x="564540" y="823226"/>
                    <a:pt x="697852" y="739838"/>
                    <a:pt x="768845" y="616013"/>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1" name="Free Form 6">
              <a:extLst>
                <a:ext uri="{FF2B5EF4-FFF2-40B4-BE49-F238E27FC236}">
                  <a16:creationId xmlns:a16="http://schemas.microsoft.com/office/drawing/2014/main" id="{51D0218E-2D31-97CB-59E9-911DCC0F3979}"/>
                </a:ext>
              </a:extLst>
            </p:cNvPr>
            <p:cNvSpPr/>
            <p:nvPr/>
          </p:nvSpPr>
          <p:spPr>
            <a:xfrm>
              <a:off x="2894515" y="11548762"/>
              <a:ext cx="404533" cy="604355"/>
            </a:xfrm>
            <a:custGeom>
              <a:avLst/>
              <a:gdLst/>
              <a:ahLst/>
              <a:cxnLst/>
              <a:rect l="0" t="0" r="0" b="0"/>
              <a:pathLst>
                <a:path w="404533" h="604354">
                  <a:moveTo>
                    <a:pt x="361721" y="516293"/>
                  </a:moveTo>
                  <a:lnTo>
                    <a:pt x="95554" y="516293"/>
                  </a:lnTo>
                  <a:lnTo>
                    <a:pt x="95554" y="45250"/>
                  </a:lnTo>
                  <a:cubicBezTo>
                    <a:pt x="95554" y="23355"/>
                    <a:pt x="83007" y="0"/>
                    <a:pt x="47777" y="0"/>
                  </a:cubicBezTo>
                  <a:cubicBezTo>
                    <a:pt x="12534" y="0"/>
                    <a:pt x="0" y="23355"/>
                    <a:pt x="0" y="45250"/>
                  </a:cubicBezTo>
                  <a:lnTo>
                    <a:pt x="0" y="557466"/>
                  </a:lnTo>
                  <a:cubicBezTo>
                    <a:pt x="0" y="604354"/>
                    <a:pt x="35331" y="604354"/>
                    <a:pt x="46977" y="604354"/>
                  </a:cubicBezTo>
                  <a:lnTo>
                    <a:pt x="361721" y="604354"/>
                  </a:lnTo>
                  <a:cubicBezTo>
                    <a:pt x="382409" y="604354"/>
                    <a:pt x="404533" y="592708"/>
                    <a:pt x="404533" y="559955"/>
                  </a:cubicBezTo>
                  <a:cubicBezTo>
                    <a:pt x="404533" y="532574"/>
                    <a:pt x="388493" y="516293"/>
                    <a:pt x="361721" y="516293"/>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2" name="Free Form 7">
              <a:extLst>
                <a:ext uri="{FF2B5EF4-FFF2-40B4-BE49-F238E27FC236}">
                  <a16:creationId xmlns:a16="http://schemas.microsoft.com/office/drawing/2014/main" id="{4175A382-5E2B-E927-CBE7-EAADEB3F7AA2}"/>
                </a:ext>
              </a:extLst>
            </p:cNvPr>
            <p:cNvSpPr/>
            <p:nvPr/>
          </p:nvSpPr>
          <p:spPr>
            <a:xfrm>
              <a:off x="3333306" y="11700678"/>
              <a:ext cx="355791" cy="460782"/>
            </a:xfrm>
            <a:custGeom>
              <a:avLst/>
              <a:gdLst/>
              <a:ahLst/>
              <a:cxnLst/>
              <a:rect l="0" t="0" r="0" b="0"/>
              <a:pathLst>
                <a:path w="355790" h="460781">
                  <a:moveTo>
                    <a:pt x="325704" y="47536"/>
                  </a:moveTo>
                  <a:cubicBezTo>
                    <a:pt x="298272" y="15582"/>
                    <a:pt x="254381" y="0"/>
                    <a:pt x="191541" y="0"/>
                  </a:cubicBezTo>
                  <a:cubicBezTo>
                    <a:pt x="118859" y="0"/>
                    <a:pt x="66776" y="23253"/>
                    <a:pt x="36791" y="69011"/>
                  </a:cubicBezTo>
                  <a:cubicBezTo>
                    <a:pt x="31165" y="78231"/>
                    <a:pt x="18161" y="101447"/>
                    <a:pt x="18161" y="121335"/>
                  </a:cubicBezTo>
                  <a:cubicBezTo>
                    <a:pt x="18161" y="140804"/>
                    <a:pt x="30518" y="161671"/>
                    <a:pt x="65100" y="161671"/>
                  </a:cubicBezTo>
                  <a:cubicBezTo>
                    <a:pt x="100241" y="161671"/>
                    <a:pt x="105346" y="140195"/>
                    <a:pt x="107581" y="129336"/>
                  </a:cubicBezTo>
                  <a:cubicBezTo>
                    <a:pt x="114553" y="108508"/>
                    <a:pt x="125374" y="77444"/>
                    <a:pt x="191541" y="77444"/>
                  </a:cubicBezTo>
                  <a:cubicBezTo>
                    <a:pt x="227012" y="77444"/>
                    <a:pt x="269354" y="88201"/>
                    <a:pt x="269354" y="139534"/>
                  </a:cubicBezTo>
                  <a:cubicBezTo>
                    <a:pt x="269354" y="156667"/>
                    <a:pt x="265899" y="160032"/>
                    <a:pt x="252095" y="163918"/>
                  </a:cubicBezTo>
                  <a:cubicBezTo>
                    <a:pt x="244411" y="166446"/>
                    <a:pt x="228041" y="170052"/>
                    <a:pt x="202260" y="175386"/>
                  </a:cubicBezTo>
                  <a:lnTo>
                    <a:pt x="131965" y="190258"/>
                  </a:lnTo>
                  <a:cubicBezTo>
                    <a:pt x="132105" y="190169"/>
                    <a:pt x="131025" y="190398"/>
                    <a:pt x="131025" y="190398"/>
                  </a:cubicBezTo>
                  <a:cubicBezTo>
                    <a:pt x="85267" y="199758"/>
                    <a:pt x="0" y="217119"/>
                    <a:pt x="0" y="321284"/>
                  </a:cubicBezTo>
                  <a:cubicBezTo>
                    <a:pt x="0" y="405993"/>
                    <a:pt x="57658" y="460781"/>
                    <a:pt x="146938" y="460781"/>
                  </a:cubicBezTo>
                  <a:cubicBezTo>
                    <a:pt x="183210" y="460781"/>
                    <a:pt x="232486" y="451853"/>
                    <a:pt x="272072" y="412534"/>
                  </a:cubicBezTo>
                  <a:cubicBezTo>
                    <a:pt x="272491" y="424103"/>
                    <a:pt x="273481" y="428358"/>
                    <a:pt x="275678" y="433971"/>
                  </a:cubicBezTo>
                  <a:cubicBezTo>
                    <a:pt x="279603" y="444030"/>
                    <a:pt x="289382" y="456006"/>
                    <a:pt x="314185" y="457466"/>
                  </a:cubicBezTo>
                  <a:cubicBezTo>
                    <a:pt x="339509" y="457504"/>
                    <a:pt x="353352" y="444030"/>
                    <a:pt x="355739" y="417499"/>
                  </a:cubicBezTo>
                  <a:lnTo>
                    <a:pt x="355739" y="417080"/>
                  </a:lnTo>
                  <a:cubicBezTo>
                    <a:pt x="355790" y="416661"/>
                    <a:pt x="355790" y="416331"/>
                    <a:pt x="355790" y="416331"/>
                  </a:cubicBezTo>
                  <a:lnTo>
                    <a:pt x="355790" y="168452"/>
                  </a:lnTo>
                  <a:cubicBezTo>
                    <a:pt x="355790" y="126339"/>
                    <a:pt x="355790" y="82867"/>
                    <a:pt x="325704" y="47536"/>
                  </a:cubicBezTo>
                  <a:close/>
                  <a:moveTo>
                    <a:pt x="247738" y="342112"/>
                  </a:moveTo>
                  <a:cubicBezTo>
                    <a:pt x="233743" y="360730"/>
                    <a:pt x="203288" y="382549"/>
                    <a:pt x="163410" y="382549"/>
                  </a:cubicBezTo>
                  <a:cubicBezTo>
                    <a:pt x="131737" y="382549"/>
                    <a:pt x="94716" y="366775"/>
                    <a:pt x="94716" y="322033"/>
                  </a:cubicBezTo>
                  <a:cubicBezTo>
                    <a:pt x="94716" y="281698"/>
                    <a:pt x="126682" y="271030"/>
                    <a:pt x="138709" y="267106"/>
                  </a:cubicBezTo>
                  <a:cubicBezTo>
                    <a:pt x="149656" y="263080"/>
                    <a:pt x="165709" y="259054"/>
                    <a:pt x="179743" y="256616"/>
                  </a:cubicBezTo>
                  <a:cubicBezTo>
                    <a:pt x="180124" y="256527"/>
                    <a:pt x="223075" y="246557"/>
                    <a:pt x="223024" y="246608"/>
                  </a:cubicBezTo>
                  <a:cubicBezTo>
                    <a:pt x="248678" y="241084"/>
                    <a:pt x="258927" y="238696"/>
                    <a:pt x="269074" y="235051"/>
                  </a:cubicBezTo>
                  <a:cubicBezTo>
                    <a:pt x="268236" y="281698"/>
                    <a:pt x="266357" y="316369"/>
                    <a:pt x="247738" y="342112"/>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3" name="Free Form 8">
              <a:extLst>
                <a:ext uri="{FF2B5EF4-FFF2-40B4-BE49-F238E27FC236}">
                  <a16:creationId xmlns:a16="http://schemas.microsoft.com/office/drawing/2014/main" id="{AA921090-E09B-C429-5B4C-3AD25F7A7568}"/>
                </a:ext>
              </a:extLst>
            </p:cNvPr>
            <p:cNvSpPr/>
            <p:nvPr/>
          </p:nvSpPr>
          <p:spPr>
            <a:xfrm>
              <a:off x="3723373" y="11576819"/>
              <a:ext cx="254990" cy="581330"/>
            </a:xfrm>
            <a:custGeom>
              <a:avLst/>
              <a:gdLst/>
              <a:ahLst/>
              <a:cxnLst/>
              <a:rect l="0" t="0" r="0" b="0"/>
              <a:pathLst>
                <a:path w="254990" h="581329">
                  <a:moveTo>
                    <a:pt x="206692" y="501497"/>
                  </a:moveTo>
                  <a:cubicBezTo>
                    <a:pt x="184835" y="499910"/>
                    <a:pt x="174866" y="496214"/>
                    <a:pt x="170472" y="477913"/>
                  </a:cubicBezTo>
                  <a:cubicBezTo>
                    <a:pt x="168135" y="468782"/>
                    <a:pt x="167385" y="463169"/>
                    <a:pt x="167385" y="414553"/>
                  </a:cubicBezTo>
                  <a:lnTo>
                    <a:pt x="167385" y="212813"/>
                  </a:lnTo>
                  <a:lnTo>
                    <a:pt x="210477" y="212813"/>
                  </a:lnTo>
                  <a:cubicBezTo>
                    <a:pt x="229527" y="212813"/>
                    <a:pt x="250024" y="202247"/>
                    <a:pt x="250024" y="172478"/>
                  </a:cubicBezTo>
                  <a:cubicBezTo>
                    <a:pt x="250024" y="146888"/>
                    <a:pt x="235610" y="132194"/>
                    <a:pt x="210477" y="132194"/>
                  </a:cubicBezTo>
                  <a:lnTo>
                    <a:pt x="167385" y="132194"/>
                  </a:lnTo>
                  <a:lnTo>
                    <a:pt x="167385" y="43611"/>
                  </a:lnTo>
                  <a:cubicBezTo>
                    <a:pt x="167385" y="15481"/>
                    <a:pt x="151002" y="0"/>
                    <a:pt x="121196" y="0"/>
                  </a:cubicBezTo>
                  <a:cubicBezTo>
                    <a:pt x="92837" y="0"/>
                    <a:pt x="75945" y="16281"/>
                    <a:pt x="75945" y="43611"/>
                  </a:cubicBezTo>
                  <a:lnTo>
                    <a:pt x="75945" y="132194"/>
                  </a:lnTo>
                  <a:lnTo>
                    <a:pt x="39446" y="132194"/>
                  </a:lnTo>
                  <a:cubicBezTo>
                    <a:pt x="14744" y="132194"/>
                    <a:pt x="0" y="147307"/>
                    <a:pt x="0" y="172478"/>
                  </a:cubicBezTo>
                  <a:cubicBezTo>
                    <a:pt x="0" y="202247"/>
                    <a:pt x="20358" y="212813"/>
                    <a:pt x="39446" y="212813"/>
                  </a:cubicBezTo>
                  <a:lnTo>
                    <a:pt x="75145" y="212813"/>
                  </a:lnTo>
                  <a:lnTo>
                    <a:pt x="75145" y="446798"/>
                  </a:lnTo>
                  <a:cubicBezTo>
                    <a:pt x="75145" y="509828"/>
                    <a:pt x="75145" y="581329"/>
                    <a:pt x="198031" y="581329"/>
                  </a:cubicBezTo>
                  <a:cubicBezTo>
                    <a:pt x="212115" y="581329"/>
                    <a:pt x="254990" y="581329"/>
                    <a:pt x="254990" y="540994"/>
                  </a:cubicBezTo>
                  <a:cubicBezTo>
                    <a:pt x="254990" y="503466"/>
                    <a:pt x="224713" y="502297"/>
                    <a:pt x="206692" y="501497"/>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4" name="Free Form 9">
              <a:extLst>
                <a:ext uri="{FF2B5EF4-FFF2-40B4-BE49-F238E27FC236}">
                  <a16:creationId xmlns:a16="http://schemas.microsoft.com/office/drawing/2014/main" id="{0F097A25-B66C-95E9-A5D8-FA35C57FDAE8}"/>
                </a:ext>
              </a:extLst>
            </p:cNvPr>
            <p:cNvSpPr/>
            <p:nvPr/>
          </p:nvSpPr>
          <p:spPr>
            <a:xfrm>
              <a:off x="4024928" y="11704022"/>
              <a:ext cx="360832" cy="454102"/>
            </a:xfrm>
            <a:custGeom>
              <a:avLst/>
              <a:gdLst/>
              <a:ahLst/>
              <a:cxnLst/>
              <a:rect l="0" t="0" r="0" b="0"/>
              <a:pathLst>
                <a:path w="360832" h="454101">
                  <a:moveTo>
                    <a:pt x="311416" y="0"/>
                  </a:moveTo>
                  <a:cubicBezTo>
                    <a:pt x="279133" y="0"/>
                    <a:pt x="271449" y="22834"/>
                    <a:pt x="269024" y="30365"/>
                  </a:cubicBezTo>
                  <a:cubicBezTo>
                    <a:pt x="269024" y="30416"/>
                    <a:pt x="213664" y="201409"/>
                    <a:pt x="213664" y="201409"/>
                  </a:cubicBezTo>
                  <a:cubicBezTo>
                    <a:pt x="195592" y="254000"/>
                    <a:pt x="186702" y="284137"/>
                    <a:pt x="181279" y="307022"/>
                  </a:cubicBezTo>
                  <a:cubicBezTo>
                    <a:pt x="177164" y="287743"/>
                    <a:pt x="171259" y="267627"/>
                    <a:pt x="157175" y="225361"/>
                  </a:cubicBezTo>
                  <a:cubicBezTo>
                    <a:pt x="157175" y="225412"/>
                    <a:pt x="92748" y="31115"/>
                    <a:pt x="92837" y="31305"/>
                  </a:cubicBezTo>
                  <a:cubicBezTo>
                    <a:pt x="84785" y="5422"/>
                    <a:pt x="66167" y="0"/>
                    <a:pt x="52031" y="0"/>
                  </a:cubicBezTo>
                  <a:cubicBezTo>
                    <a:pt x="21945" y="0"/>
                    <a:pt x="0" y="18021"/>
                    <a:pt x="0" y="42722"/>
                  </a:cubicBezTo>
                  <a:cubicBezTo>
                    <a:pt x="0" y="49187"/>
                    <a:pt x="1676" y="54559"/>
                    <a:pt x="3175" y="59804"/>
                  </a:cubicBezTo>
                  <a:lnTo>
                    <a:pt x="3695" y="61531"/>
                  </a:lnTo>
                  <a:cubicBezTo>
                    <a:pt x="3835" y="62102"/>
                    <a:pt x="132702" y="425602"/>
                    <a:pt x="132702" y="425602"/>
                  </a:cubicBezTo>
                  <a:cubicBezTo>
                    <a:pt x="138175" y="439775"/>
                    <a:pt x="148107" y="454101"/>
                    <a:pt x="180009" y="454101"/>
                  </a:cubicBezTo>
                  <a:cubicBezTo>
                    <a:pt x="212026" y="454101"/>
                    <a:pt x="221894" y="439775"/>
                    <a:pt x="227228" y="425792"/>
                  </a:cubicBezTo>
                  <a:cubicBezTo>
                    <a:pt x="227279" y="425602"/>
                    <a:pt x="357835" y="59575"/>
                    <a:pt x="357835" y="59575"/>
                  </a:cubicBezTo>
                  <a:cubicBezTo>
                    <a:pt x="359892" y="53670"/>
                    <a:pt x="360832" y="47777"/>
                    <a:pt x="360832" y="41973"/>
                  </a:cubicBezTo>
                  <a:cubicBezTo>
                    <a:pt x="360832" y="25133"/>
                    <a:pt x="347637" y="0"/>
                    <a:pt x="311416" y="0"/>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5" name="Free Form 10">
              <a:extLst>
                <a:ext uri="{FF2B5EF4-FFF2-40B4-BE49-F238E27FC236}">
                  <a16:creationId xmlns:a16="http://schemas.microsoft.com/office/drawing/2014/main" id="{B90B50DF-AEF2-A00D-69C9-3F06D6CC3BB2}"/>
                </a:ext>
              </a:extLst>
            </p:cNvPr>
            <p:cNvSpPr/>
            <p:nvPr/>
          </p:nvSpPr>
          <p:spPr>
            <a:xfrm>
              <a:off x="4407546" y="11700705"/>
              <a:ext cx="408711" cy="460743"/>
            </a:xfrm>
            <a:custGeom>
              <a:avLst/>
              <a:gdLst/>
              <a:ahLst/>
              <a:cxnLst/>
              <a:rect l="0" t="0" r="0" b="0"/>
              <a:pathLst>
                <a:path w="408711" h="460743">
                  <a:moveTo>
                    <a:pt x="351853" y="293306"/>
                  </a:moveTo>
                  <a:cubicBezTo>
                    <a:pt x="329806" y="293306"/>
                    <a:pt x="323024" y="304685"/>
                    <a:pt x="310908" y="325323"/>
                  </a:cubicBezTo>
                  <a:lnTo>
                    <a:pt x="309359" y="327850"/>
                  </a:lnTo>
                  <a:cubicBezTo>
                    <a:pt x="295884" y="348856"/>
                    <a:pt x="275247" y="380911"/>
                    <a:pt x="213106" y="380911"/>
                  </a:cubicBezTo>
                  <a:cubicBezTo>
                    <a:pt x="182829" y="380911"/>
                    <a:pt x="151053" y="376275"/>
                    <a:pt x="124383" y="343382"/>
                  </a:cubicBezTo>
                  <a:cubicBezTo>
                    <a:pt x="106781" y="321906"/>
                    <a:pt x="97193" y="294855"/>
                    <a:pt x="94564" y="259156"/>
                  </a:cubicBezTo>
                  <a:lnTo>
                    <a:pt x="363499" y="259156"/>
                  </a:lnTo>
                  <a:cubicBezTo>
                    <a:pt x="392239" y="259156"/>
                    <a:pt x="408711" y="242684"/>
                    <a:pt x="408711" y="213804"/>
                  </a:cubicBezTo>
                  <a:cubicBezTo>
                    <a:pt x="408711" y="162610"/>
                    <a:pt x="392328" y="107950"/>
                    <a:pt x="365937" y="71170"/>
                  </a:cubicBezTo>
                  <a:cubicBezTo>
                    <a:pt x="341223" y="37668"/>
                    <a:pt x="308610" y="16382"/>
                    <a:pt x="266357" y="6032"/>
                  </a:cubicBezTo>
                  <a:cubicBezTo>
                    <a:pt x="249364" y="2006"/>
                    <a:pt x="230746" y="0"/>
                    <a:pt x="210578" y="0"/>
                  </a:cubicBezTo>
                  <a:cubicBezTo>
                    <a:pt x="65087" y="0"/>
                    <a:pt x="0" y="117360"/>
                    <a:pt x="0" y="233692"/>
                  </a:cubicBezTo>
                  <a:cubicBezTo>
                    <a:pt x="0" y="299720"/>
                    <a:pt x="20167" y="358825"/>
                    <a:pt x="56616" y="400138"/>
                  </a:cubicBezTo>
                  <a:cubicBezTo>
                    <a:pt x="105194" y="454431"/>
                    <a:pt x="169163" y="460743"/>
                    <a:pt x="213106" y="460743"/>
                  </a:cubicBezTo>
                  <a:cubicBezTo>
                    <a:pt x="280200" y="460743"/>
                    <a:pt x="334213" y="438137"/>
                    <a:pt x="373659" y="393598"/>
                  </a:cubicBezTo>
                  <a:cubicBezTo>
                    <a:pt x="379082" y="387654"/>
                    <a:pt x="397281" y="366547"/>
                    <a:pt x="401828" y="346748"/>
                  </a:cubicBezTo>
                  <a:cubicBezTo>
                    <a:pt x="402945" y="343103"/>
                    <a:pt x="402945" y="339737"/>
                    <a:pt x="402945" y="336130"/>
                  </a:cubicBezTo>
                  <a:cubicBezTo>
                    <a:pt x="402945" y="306552"/>
                    <a:pt x="373087" y="293306"/>
                    <a:pt x="351853" y="293306"/>
                  </a:cubicBezTo>
                  <a:close/>
                  <a:moveTo>
                    <a:pt x="136639" y="107581"/>
                  </a:moveTo>
                  <a:cubicBezTo>
                    <a:pt x="162229" y="84975"/>
                    <a:pt x="191579" y="82359"/>
                    <a:pt x="211467" y="82359"/>
                  </a:cubicBezTo>
                  <a:cubicBezTo>
                    <a:pt x="292976" y="82359"/>
                    <a:pt x="310388" y="149555"/>
                    <a:pt x="314032" y="181000"/>
                  </a:cubicBezTo>
                  <a:lnTo>
                    <a:pt x="96723" y="181000"/>
                  </a:lnTo>
                  <a:cubicBezTo>
                    <a:pt x="101396" y="160972"/>
                    <a:pt x="110439" y="130555"/>
                    <a:pt x="136639" y="107581"/>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6" name="Free Form 11">
              <a:extLst>
                <a:ext uri="{FF2B5EF4-FFF2-40B4-BE49-F238E27FC236}">
                  <a16:creationId xmlns:a16="http://schemas.microsoft.com/office/drawing/2014/main" id="{38E623DA-E663-D226-ACB8-9A8C471C56ED}"/>
                </a:ext>
              </a:extLst>
            </p:cNvPr>
            <p:cNvSpPr/>
            <p:nvPr/>
          </p:nvSpPr>
          <p:spPr>
            <a:xfrm>
              <a:off x="4884995" y="11700709"/>
              <a:ext cx="366496" cy="457467"/>
            </a:xfrm>
            <a:custGeom>
              <a:avLst/>
              <a:gdLst/>
              <a:ahLst/>
              <a:cxnLst/>
              <a:rect l="0" t="0" r="0" b="0"/>
              <a:pathLst>
                <a:path w="366496" h="457466">
                  <a:moveTo>
                    <a:pt x="215493" y="0"/>
                  </a:moveTo>
                  <a:cubicBezTo>
                    <a:pt x="161112" y="0"/>
                    <a:pt x="121627" y="15112"/>
                    <a:pt x="90271" y="48387"/>
                  </a:cubicBezTo>
                  <a:cubicBezTo>
                    <a:pt x="89141" y="28638"/>
                    <a:pt x="85026" y="16840"/>
                    <a:pt x="67906" y="8331"/>
                  </a:cubicBezTo>
                  <a:cubicBezTo>
                    <a:pt x="55689" y="2197"/>
                    <a:pt x="35941" y="2197"/>
                    <a:pt x="22834" y="8229"/>
                  </a:cubicBezTo>
                  <a:cubicBezTo>
                    <a:pt x="2336" y="18999"/>
                    <a:pt x="0" y="35890"/>
                    <a:pt x="0" y="47777"/>
                  </a:cubicBezTo>
                  <a:lnTo>
                    <a:pt x="0" y="412127"/>
                  </a:lnTo>
                  <a:cubicBezTo>
                    <a:pt x="0" y="425323"/>
                    <a:pt x="2527" y="441883"/>
                    <a:pt x="22517" y="452361"/>
                  </a:cubicBezTo>
                  <a:lnTo>
                    <a:pt x="22936" y="452602"/>
                  </a:lnTo>
                  <a:lnTo>
                    <a:pt x="23355" y="452831"/>
                  </a:lnTo>
                  <a:cubicBezTo>
                    <a:pt x="31775" y="455879"/>
                    <a:pt x="39217" y="457466"/>
                    <a:pt x="46100" y="457466"/>
                  </a:cubicBezTo>
                  <a:cubicBezTo>
                    <a:pt x="88861" y="457466"/>
                    <a:pt x="92278" y="422795"/>
                    <a:pt x="92278" y="412127"/>
                  </a:cubicBezTo>
                  <a:lnTo>
                    <a:pt x="92278" y="232854"/>
                  </a:lnTo>
                  <a:lnTo>
                    <a:pt x="92240" y="224523"/>
                  </a:lnTo>
                  <a:cubicBezTo>
                    <a:pt x="92138" y="205333"/>
                    <a:pt x="92049" y="187274"/>
                    <a:pt x="96164" y="169443"/>
                  </a:cubicBezTo>
                  <a:cubicBezTo>
                    <a:pt x="101828" y="142913"/>
                    <a:pt x="123405" y="81521"/>
                    <a:pt x="198970" y="81521"/>
                  </a:cubicBezTo>
                  <a:cubicBezTo>
                    <a:pt x="259803" y="81521"/>
                    <a:pt x="272630" y="121996"/>
                    <a:pt x="272630" y="156019"/>
                  </a:cubicBezTo>
                  <a:cubicBezTo>
                    <a:pt x="272630" y="158445"/>
                    <a:pt x="272681" y="160934"/>
                    <a:pt x="272859" y="164388"/>
                  </a:cubicBezTo>
                  <a:cubicBezTo>
                    <a:pt x="273431" y="172631"/>
                    <a:pt x="274320" y="186385"/>
                    <a:pt x="274320" y="217170"/>
                  </a:cubicBezTo>
                  <a:lnTo>
                    <a:pt x="274320" y="412127"/>
                  </a:lnTo>
                  <a:cubicBezTo>
                    <a:pt x="274320" y="419138"/>
                    <a:pt x="274320" y="440435"/>
                    <a:pt x="296684" y="452361"/>
                  </a:cubicBezTo>
                  <a:lnTo>
                    <a:pt x="297192" y="452602"/>
                  </a:lnTo>
                  <a:lnTo>
                    <a:pt x="297662" y="452831"/>
                  </a:lnTo>
                  <a:cubicBezTo>
                    <a:pt x="306133" y="455879"/>
                    <a:pt x="313486" y="457466"/>
                    <a:pt x="320357" y="457466"/>
                  </a:cubicBezTo>
                  <a:cubicBezTo>
                    <a:pt x="363220" y="457466"/>
                    <a:pt x="366496" y="422795"/>
                    <a:pt x="366496" y="412127"/>
                  </a:cubicBezTo>
                  <a:lnTo>
                    <a:pt x="366496" y="178295"/>
                  </a:lnTo>
                  <a:cubicBezTo>
                    <a:pt x="366496" y="136410"/>
                    <a:pt x="366496" y="89001"/>
                    <a:pt x="335762" y="50215"/>
                  </a:cubicBezTo>
                  <a:cubicBezTo>
                    <a:pt x="309359" y="17310"/>
                    <a:pt x="267766" y="0"/>
                    <a:pt x="215493" y="0"/>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7" name="Free Form 12">
              <a:extLst>
                <a:ext uri="{FF2B5EF4-FFF2-40B4-BE49-F238E27FC236}">
                  <a16:creationId xmlns:a16="http://schemas.microsoft.com/office/drawing/2014/main" id="{8FF52C69-3F27-44D2-70E6-626390988207}"/>
                </a:ext>
              </a:extLst>
            </p:cNvPr>
            <p:cNvSpPr/>
            <p:nvPr/>
          </p:nvSpPr>
          <p:spPr>
            <a:xfrm>
              <a:off x="5301915" y="11700705"/>
              <a:ext cx="408750" cy="460743"/>
            </a:xfrm>
            <a:custGeom>
              <a:avLst/>
              <a:gdLst/>
              <a:ahLst/>
              <a:cxnLst/>
              <a:rect l="0" t="0" r="0" b="0"/>
              <a:pathLst>
                <a:path w="408749" h="460743">
                  <a:moveTo>
                    <a:pt x="351891" y="293306"/>
                  </a:moveTo>
                  <a:cubicBezTo>
                    <a:pt x="329806" y="293306"/>
                    <a:pt x="323075" y="304685"/>
                    <a:pt x="310908" y="325412"/>
                  </a:cubicBezTo>
                  <a:lnTo>
                    <a:pt x="309410" y="327850"/>
                  </a:lnTo>
                  <a:cubicBezTo>
                    <a:pt x="295973" y="348856"/>
                    <a:pt x="275247" y="380911"/>
                    <a:pt x="213106" y="380911"/>
                  </a:cubicBezTo>
                  <a:cubicBezTo>
                    <a:pt x="182727" y="380911"/>
                    <a:pt x="151053" y="376275"/>
                    <a:pt x="124472" y="343382"/>
                  </a:cubicBezTo>
                  <a:cubicBezTo>
                    <a:pt x="106781" y="321856"/>
                    <a:pt x="97243" y="294805"/>
                    <a:pt x="94564" y="259156"/>
                  </a:cubicBezTo>
                  <a:lnTo>
                    <a:pt x="363448" y="259156"/>
                  </a:lnTo>
                  <a:cubicBezTo>
                    <a:pt x="392277" y="259156"/>
                    <a:pt x="408749" y="242684"/>
                    <a:pt x="408749" y="213804"/>
                  </a:cubicBezTo>
                  <a:cubicBezTo>
                    <a:pt x="408749" y="162610"/>
                    <a:pt x="392417" y="107911"/>
                    <a:pt x="365937" y="71170"/>
                  </a:cubicBezTo>
                  <a:cubicBezTo>
                    <a:pt x="341223" y="37668"/>
                    <a:pt x="308660" y="16382"/>
                    <a:pt x="266217" y="6032"/>
                  </a:cubicBezTo>
                  <a:cubicBezTo>
                    <a:pt x="249466" y="2006"/>
                    <a:pt x="230746" y="0"/>
                    <a:pt x="210616" y="0"/>
                  </a:cubicBezTo>
                  <a:cubicBezTo>
                    <a:pt x="65138" y="0"/>
                    <a:pt x="0" y="117360"/>
                    <a:pt x="0" y="233692"/>
                  </a:cubicBezTo>
                  <a:cubicBezTo>
                    <a:pt x="0" y="299720"/>
                    <a:pt x="20218" y="358825"/>
                    <a:pt x="56616" y="400138"/>
                  </a:cubicBezTo>
                  <a:cubicBezTo>
                    <a:pt x="105244" y="454431"/>
                    <a:pt x="169163" y="460743"/>
                    <a:pt x="213106" y="460743"/>
                  </a:cubicBezTo>
                  <a:cubicBezTo>
                    <a:pt x="280200" y="460743"/>
                    <a:pt x="334213" y="438137"/>
                    <a:pt x="373659" y="393598"/>
                  </a:cubicBezTo>
                  <a:cubicBezTo>
                    <a:pt x="379183" y="387654"/>
                    <a:pt x="397281" y="366547"/>
                    <a:pt x="401777" y="346710"/>
                  </a:cubicBezTo>
                  <a:cubicBezTo>
                    <a:pt x="402945" y="343103"/>
                    <a:pt x="403047" y="339737"/>
                    <a:pt x="403047" y="336130"/>
                  </a:cubicBezTo>
                  <a:cubicBezTo>
                    <a:pt x="403047" y="306552"/>
                    <a:pt x="373087" y="293306"/>
                    <a:pt x="351891" y="293306"/>
                  </a:cubicBezTo>
                  <a:close/>
                  <a:moveTo>
                    <a:pt x="136639" y="107581"/>
                  </a:moveTo>
                  <a:cubicBezTo>
                    <a:pt x="162191" y="84975"/>
                    <a:pt x="191617" y="82359"/>
                    <a:pt x="211416" y="82359"/>
                  </a:cubicBezTo>
                  <a:cubicBezTo>
                    <a:pt x="292976" y="82359"/>
                    <a:pt x="310438" y="149555"/>
                    <a:pt x="314032" y="181000"/>
                  </a:cubicBezTo>
                  <a:lnTo>
                    <a:pt x="96774" y="181000"/>
                  </a:lnTo>
                  <a:cubicBezTo>
                    <a:pt x="101358" y="160883"/>
                    <a:pt x="110439" y="130606"/>
                    <a:pt x="136639" y="107581"/>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8" name="Free Form 13">
              <a:extLst>
                <a:ext uri="{FF2B5EF4-FFF2-40B4-BE49-F238E27FC236}">
                  <a16:creationId xmlns:a16="http://schemas.microsoft.com/office/drawing/2014/main" id="{D2D05915-D36F-7CEF-C207-65C37C3A3480}"/>
                </a:ext>
              </a:extLst>
            </p:cNvPr>
            <p:cNvSpPr/>
            <p:nvPr/>
          </p:nvSpPr>
          <p:spPr>
            <a:xfrm>
              <a:off x="5779302" y="11704022"/>
              <a:ext cx="245161" cy="454102"/>
            </a:xfrm>
            <a:custGeom>
              <a:avLst/>
              <a:gdLst/>
              <a:ahLst/>
              <a:cxnLst/>
              <a:rect l="0" t="0" r="0" b="0"/>
              <a:pathLst>
                <a:path w="245160" h="454101">
                  <a:moveTo>
                    <a:pt x="191579" y="0"/>
                  </a:moveTo>
                  <a:cubicBezTo>
                    <a:pt x="149745" y="0"/>
                    <a:pt x="111137" y="20688"/>
                    <a:pt x="88163" y="52781"/>
                  </a:cubicBezTo>
                  <a:lnTo>
                    <a:pt x="88163" y="42722"/>
                  </a:lnTo>
                  <a:cubicBezTo>
                    <a:pt x="88163" y="22085"/>
                    <a:pt x="76657" y="0"/>
                    <a:pt x="44551" y="0"/>
                  </a:cubicBezTo>
                  <a:cubicBezTo>
                    <a:pt x="11607" y="0"/>
                    <a:pt x="50" y="22085"/>
                    <a:pt x="50" y="42722"/>
                  </a:cubicBezTo>
                  <a:lnTo>
                    <a:pt x="0" y="411327"/>
                  </a:lnTo>
                  <a:cubicBezTo>
                    <a:pt x="0" y="438518"/>
                    <a:pt x="16611" y="454101"/>
                    <a:pt x="45338" y="454101"/>
                  </a:cubicBezTo>
                  <a:cubicBezTo>
                    <a:pt x="75945" y="454101"/>
                    <a:pt x="91439" y="439686"/>
                    <a:pt x="91439" y="411327"/>
                  </a:cubicBezTo>
                  <a:lnTo>
                    <a:pt x="91439" y="246938"/>
                  </a:lnTo>
                  <a:cubicBezTo>
                    <a:pt x="91439" y="198500"/>
                    <a:pt x="91439" y="143751"/>
                    <a:pt x="142493" y="108102"/>
                  </a:cubicBezTo>
                  <a:cubicBezTo>
                    <a:pt x="162750" y="95364"/>
                    <a:pt x="183197" y="92087"/>
                    <a:pt x="202768" y="89001"/>
                  </a:cubicBezTo>
                  <a:lnTo>
                    <a:pt x="203517" y="88811"/>
                  </a:lnTo>
                  <a:cubicBezTo>
                    <a:pt x="237997" y="83947"/>
                    <a:pt x="245160" y="62420"/>
                    <a:pt x="245160" y="45300"/>
                  </a:cubicBezTo>
                  <a:cubicBezTo>
                    <a:pt x="245160" y="28359"/>
                    <a:pt x="238239" y="0"/>
                    <a:pt x="191579" y="0"/>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9" name="Free Form 14">
              <a:extLst>
                <a:ext uri="{FF2B5EF4-FFF2-40B4-BE49-F238E27FC236}">
                  <a16:creationId xmlns:a16="http://schemas.microsoft.com/office/drawing/2014/main" id="{A16E8111-9A4F-8CB3-5499-5E2D99B6A830}"/>
                </a:ext>
              </a:extLst>
            </p:cNvPr>
            <p:cNvSpPr/>
            <p:nvPr/>
          </p:nvSpPr>
          <p:spPr>
            <a:xfrm>
              <a:off x="6026167" y="11700728"/>
              <a:ext cx="387274" cy="601180"/>
            </a:xfrm>
            <a:custGeom>
              <a:avLst/>
              <a:gdLst/>
              <a:ahLst/>
              <a:cxnLst/>
              <a:rect l="0" t="0" r="0" b="0"/>
              <a:pathLst>
                <a:path w="387273" h="601179">
                  <a:moveTo>
                    <a:pt x="345198" y="4114"/>
                  </a:moveTo>
                  <a:cubicBezTo>
                    <a:pt x="322605" y="4114"/>
                    <a:pt x="312496" y="17310"/>
                    <a:pt x="309219" y="23063"/>
                  </a:cubicBezTo>
                  <a:cubicBezTo>
                    <a:pt x="306501" y="28409"/>
                    <a:pt x="305523" y="32385"/>
                    <a:pt x="304965" y="41275"/>
                  </a:cubicBezTo>
                  <a:cubicBezTo>
                    <a:pt x="296075" y="31445"/>
                    <a:pt x="284086" y="21945"/>
                    <a:pt x="264248" y="13055"/>
                  </a:cubicBezTo>
                  <a:cubicBezTo>
                    <a:pt x="243382" y="4254"/>
                    <a:pt x="220078" y="0"/>
                    <a:pt x="193255" y="0"/>
                  </a:cubicBezTo>
                  <a:cubicBezTo>
                    <a:pt x="103225" y="0"/>
                    <a:pt x="36728" y="50304"/>
                    <a:pt x="11036" y="137998"/>
                  </a:cubicBezTo>
                  <a:cubicBezTo>
                    <a:pt x="3644" y="166268"/>
                    <a:pt x="0" y="194754"/>
                    <a:pt x="0" y="225361"/>
                  </a:cubicBezTo>
                  <a:cubicBezTo>
                    <a:pt x="0" y="327990"/>
                    <a:pt x="48425" y="437578"/>
                    <a:pt x="184086" y="437578"/>
                  </a:cubicBezTo>
                  <a:cubicBezTo>
                    <a:pt x="246189" y="437578"/>
                    <a:pt x="279501" y="414274"/>
                    <a:pt x="300278" y="393217"/>
                  </a:cubicBezTo>
                  <a:lnTo>
                    <a:pt x="299859" y="409460"/>
                  </a:lnTo>
                  <a:cubicBezTo>
                    <a:pt x="298310" y="464388"/>
                    <a:pt x="296633" y="521347"/>
                    <a:pt x="204724" y="521347"/>
                  </a:cubicBezTo>
                  <a:cubicBezTo>
                    <a:pt x="188341" y="521347"/>
                    <a:pt x="148577" y="519328"/>
                    <a:pt x="132334" y="500888"/>
                  </a:cubicBezTo>
                  <a:cubicBezTo>
                    <a:pt x="127368" y="495185"/>
                    <a:pt x="124421" y="489153"/>
                    <a:pt x="117081" y="474687"/>
                  </a:cubicBezTo>
                  <a:cubicBezTo>
                    <a:pt x="110388" y="460375"/>
                    <a:pt x="100228" y="438708"/>
                    <a:pt x="70091" y="438708"/>
                  </a:cubicBezTo>
                  <a:cubicBezTo>
                    <a:pt x="46926" y="438708"/>
                    <a:pt x="22275" y="454291"/>
                    <a:pt x="22275" y="483209"/>
                  </a:cubicBezTo>
                  <a:cubicBezTo>
                    <a:pt x="22275" y="510019"/>
                    <a:pt x="45199" y="547319"/>
                    <a:pt x="74498" y="568236"/>
                  </a:cubicBezTo>
                  <a:cubicBezTo>
                    <a:pt x="103085" y="589432"/>
                    <a:pt x="147535" y="601179"/>
                    <a:pt x="199809" y="601179"/>
                  </a:cubicBezTo>
                  <a:cubicBezTo>
                    <a:pt x="260642" y="601179"/>
                    <a:pt x="310667" y="586016"/>
                    <a:pt x="340753" y="558546"/>
                  </a:cubicBezTo>
                  <a:cubicBezTo>
                    <a:pt x="375158" y="526770"/>
                    <a:pt x="387273" y="482219"/>
                    <a:pt x="387273" y="388162"/>
                  </a:cubicBezTo>
                  <a:lnTo>
                    <a:pt x="387273" y="43611"/>
                  </a:lnTo>
                  <a:cubicBezTo>
                    <a:pt x="387273" y="18859"/>
                    <a:pt x="371500" y="4114"/>
                    <a:pt x="345198" y="4114"/>
                  </a:cubicBezTo>
                  <a:close/>
                  <a:moveTo>
                    <a:pt x="279082" y="314134"/>
                  </a:moveTo>
                  <a:cubicBezTo>
                    <a:pt x="261581" y="339636"/>
                    <a:pt x="228498" y="356108"/>
                    <a:pt x="194894" y="356108"/>
                  </a:cubicBezTo>
                  <a:cubicBezTo>
                    <a:pt x="163360" y="356108"/>
                    <a:pt x="135661" y="342544"/>
                    <a:pt x="118757" y="319049"/>
                  </a:cubicBezTo>
                  <a:cubicBezTo>
                    <a:pt x="102717" y="297573"/>
                    <a:pt x="93916" y="262280"/>
                    <a:pt x="93916" y="219608"/>
                  </a:cubicBezTo>
                  <a:cubicBezTo>
                    <a:pt x="93916" y="196964"/>
                    <a:pt x="97193" y="154279"/>
                    <a:pt x="118859" y="122504"/>
                  </a:cubicBezTo>
                  <a:cubicBezTo>
                    <a:pt x="142862" y="88582"/>
                    <a:pt x="177063" y="81470"/>
                    <a:pt x="201447" y="81470"/>
                  </a:cubicBezTo>
                  <a:cubicBezTo>
                    <a:pt x="288582" y="81470"/>
                    <a:pt x="301586" y="164388"/>
                    <a:pt x="301586" y="213753"/>
                  </a:cubicBezTo>
                  <a:cubicBezTo>
                    <a:pt x="301586" y="234162"/>
                    <a:pt x="299389" y="284797"/>
                    <a:pt x="279082" y="314134"/>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20" name="Free Form 15">
              <a:extLst>
                <a:ext uri="{FF2B5EF4-FFF2-40B4-BE49-F238E27FC236}">
                  <a16:creationId xmlns:a16="http://schemas.microsoft.com/office/drawing/2014/main" id="{E1F4122E-34D5-71C2-749B-155C65AAC13D}"/>
                </a:ext>
              </a:extLst>
            </p:cNvPr>
            <p:cNvSpPr/>
            <p:nvPr/>
          </p:nvSpPr>
          <p:spPr>
            <a:xfrm>
              <a:off x="6463823" y="11699867"/>
              <a:ext cx="425272" cy="461581"/>
            </a:xfrm>
            <a:custGeom>
              <a:avLst/>
              <a:gdLst/>
              <a:ahLst/>
              <a:cxnLst/>
              <a:rect l="0" t="0" r="0" b="0"/>
              <a:pathLst>
                <a:path w="425272" h="461581">
                  <a:moveTo>
                    <a:pt x="214744" y="0"/>
                  </a:moveTo>
                  <a:cubicBezTo>
                    <a:pt x="146227" y="0"/>
                    <a:pt x="91859" y="21755"/>
                    <a:pt x="53339" y="64719"/>
                  </a:cubicBezTo>
                  <a:cubicBezTo>
                    <a:pt x="0" y="125450"/>
                    <a:pt x="0" y="206311"/>
                    <a:pt x="0" y="232892"/>
                  </a:cubicBezTo>
                  <a:cubicBezTo>
                    <a:pt x="0" y="259613"/>
                    <a:pt x="0" y="340804"/>
                    <a:pt x="54978" y="401078"/>
                  </a:cubicBezTo>
                  <a:cubicBezTo>
                    <a:pt x="103555" y="454698"/>
                    <a:pt x="163639" y="461581"/>
                    <a:pt x="210477" y="461581"/>
                  </a:cubicBezTo>
                  <a:cubicBezTo>
                    <a:pt x="253860" y="461581"/>
                    <a:pt x="317131" y="455079"/>
                    <a:pt x="368604" y="398589"/>
                  </a:cubicBezTo>
                  <a:cubicBezTo>
                    <a:pt x="406184" y="356717"/>
                    <a:pt x="425272" y="298919"/>
                    <a:pt x="425272" y="227139"/>
                  </a:cubicBezTo>
                  <a:cubicBezTo>
                    <a:pt x="425272" y="87033"/>
                    <a:pt x="344601" y="0"/>
                    <a:pt x="214744" y="0"/>
                  </a:cubicBezTo>
                  <a:close/>
                  <a:moveTo>
                    <a:pt x="301637" y="342722"/>
                  </a:moveTo>
                  <a:cubicBezTo>
                    <a:pt x="281838" y="369163"/>
                    <a:pt x="249186" y="384225"/>
                    <a:pt x="212166" y="384225"/>
                  </a:cubicBezTo>
                  <a:cubicBezTo>
                    <a:pt x="158165" y="384225"/>
                    <a:pt x="130086" y="354329"/>
                    <a:pt x="122745" y="345109"/>
                  </a:cubicBezTo>
                  <a:cubicBezTo>
                    <a:pt x="98920" y="314553"/>
                    <a:pt x="93967" y="267106"/>
                    <a:pt x="93967" y="232892"/>
                  </a:cubicBezTo>
                  <a:cubicBezTo>
                    <a:pt x="93967" y="200748"/>
                    <a:pt x="98640" y="155638"/>
                    <a:pt x="120586" y="123443"/>
                  </a:cubicBezTo>
                  <a:cubicBezTo>
                    <a:pt x="141592" y="94145"/>
                    <a:pt x="171272" y="79870"/>
                    <a:pt x="211327" y="79870"/>
                  </a:cubicBezTo>
                  <a:cubicBezTo>
                    <a:pt x="290410" y="79870"/>
                    <a:pt x="330504" y="131114"/>
                    <a:pt x="330504" y="232003"/>
                  </a:cubicBezTo>
                  <a:cubicBezTo>
                    <a:pt x="330504" y="250304"/>
                    <a:pt x="330504" y="305612"/>
                    <a:pt x="301637" y="342722"/>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grpSp>
      <p:sp>
        <p:nvSpPr>
          <p:cNvPr id="5" name="Picture Placeholder 4">
            <a:extLst>
              <a:ext uri="{FF2B5EF4-FFF2-40B4-BE49-F238E27FC236}">
                <a16:creationId xmlns:a16="http://schemas.microsoft.com/office/drawing/2014/main" id="{74B3546C-2AC7-16F9-996A-B2DF55E1685B}"/>
              </a:ext>
            </a:extLst>
          </p:cNvPr>
          <p:cNvSpPr>
            <a:spLocks noGrp="1"/>
          </p:cNvSpPr>
          <p:nvPr>
            <p:ph type="pic" sz="quarter" idx="10"/>
          </p:nvPr>
        </p:nvSpPr>
        <p:spPr>
          <a:xfrm>
            <a:off x="5686094" y="736746"/>
            <a:ext cx="6533221" cy="6143832"/>
          </a:xfrm>
          <a:custGeom>
            <a:avLst/>
            <a:gdLst>
              <a:gd name="connsiteX0" fmla="*/ 0 w 6596062"/>
              <a:gd name="connsiteY0" fmla="*/ 0 h 5953125"/>
              <a:gd name="connsiteX1" fmla="*/ 6596062 w 6596062"/>
              <a:gd name="connsiteY1" fmla="*/ 0 h 5953125"/>
              <a:gd name="connsiteX2" fmla="*/ 6596062 w 6596062"/>
              <a:gd name="connsiteY2" fmla="*/ 5953125 h 5953125"/>
              <a:gd name="connsiteX3" fmla="*/ 0 w 6596062"/>
              <a:gd name="connsiteY3" fmla="*/ 5953125 h 5953125"/>
              <a:gd name="connsiteX4" fmla="*/ 0 w 6596062"/>
              <a:gd name="connsiteY4" fmla="*/ 0 h 5953125"/>
              <a:gd name="connsiteX0" fmla="*/ 496711 w 6596062"/>
              <a:gd name="connsiteY0" fmla="*/ 1253067 h 5953125"/>
              <a:gd name="connsiteX1" fmla="*/ 6596062 w 6596062"/>
              <a:gd name="connsiteY1" fmla="*/ 0 h 5953125"/>
              <a:gd name="connsiteX2" fmla="*/ 6596062 w 6596062"/>
              <a:gd name="connsiteY2" fmla="*/ 5953125 h 5953125"/>
              <a:gd name="connsiteX3" fmla="*/ 0 w 6596062"/>
              <a:gd name="connsiteY3" fmla="*/ 5953125 h 5953125"/>
              <a:gd name="connsiteX4" fmla="*/ 496711 w 6596062"/>
              <a:gd name="connsiteY4" fmla="*/ 1253067 h 5953125"/>
              <a:gd name="connsiteX0" fmla="*/ 496711 w 6596062"/>
              <a:gd name="connsiteY0" fmla="*/ 1257307 h 5957365"/>
              <a:gd name="connsiteX1" fmla="*/ 6596062 w 6596062"/>
              <a:gd name="connsiteY1" fmla="*/ 4240 h 5957365"/>
              <a:gd name="connsiteX2" fmla="*/ 6596062 w 6596062"/>
              <a:gd name="connsiteY2" fmla="*/ 5957365 h 5957365"/>
              <a:gd name="connsiteX3" fmla="*/ 0 w 6596062"/>
              <a:gd name="connsiteY3" fmla="*/ 5957365 h 5957365"/>
              <a:gd name="connsiteX4" fmla="*/ 496711 w 6596062"/>
              <a:gd name="connsiteY4" fmla="*/ 1257307 h 5957365"/>
              <a:gd name="connsiteX0" fmla="*/ 496711 w 6596062"/>
              <a:gd name="connsiteY0" fmla="*/ 1403339 h 6103397"/>
              <a:gd name="connsiteX1" fmla="*/ 6596062 w 6596062"/>
              <a:gd name="connsiteY1" fmla="*/ 150272 h 6103397"/>
              <a:gd name="connsiteX2" fmla="*/ 6596062 w 6596062"/>
              <a:gd name="connsiteY2" fmla="*/ 6103397 h 6103397"/>
              <a:gd name="connsiteX3" fmla="*/ 0 w 6596062"/>
              <a:gd name="connsiteY3" fmla="*/ 6103397 h 6103397"/>
              <a:gd name="connsiteX4" fmla="*/ 496711 w 6596062"/>
              <a:gd name="connsiteY4" fmla="*/ 1403339 h 6103397"/>
              <a:gd name="connsiteX0" fmla="*/ 440267 w 6596062"/>
              <a:gd name="connsiteY0" fmla="*/ 1456888 h 6066635"/>
              <a:gd name="connsiteX1" fmla="*/ 6596062 w 6596062"/>
              <a:gd name="connsiteY1" fmla="*/ 113510 h 6066635"/>
              <a:gd name="connsiteX2" fmla="*/ 6596062 w 6596062"/>
              <a:gd name="connsiteY2" fmla="*/ 6066635 h 6066635"/>
              <a:gd name="connsiteX3" fmla="*/ 0 w 6596062"/>
              <a:gd name="connsiteY3" fmla="*/ 6066635 h 6066635"/>
              <a:gd name="connsiteX4" fmla="*/ 440267 w 6596062"/>
              <a:gd name="connsiteY4" fmla="*/ 1456888 h 6066635"/>
              <a:gd name="connsiteX0" fmla="*/ 0 w 6155795"/>
              <a:gd name="connsiteY0" fmla="*/ 1456888 h 6066635"/>
              <a:gd name="connsiteX1" fmla="*/ 6155795 w 6155795"/>
              <a:gd name="connsiteY1" fmla="*/ 113510 h 6066635"/>
              <a:gd name="connsiteX2" fmla="*/ 6155795 w 6155795"/>
              <a:gd name="connsiteY2" fmla="*/ 6066635 h 6066635"/>
              <a:gd name="connsiteX3" fmla="*/ 2167466 w 6155795"/>
              <a:gd name="connsiteY3" fmla="*/ 6010191 h 6066635"/>
              <a:gd name="connsiteX4" fmla="*/ 0 w 6155795"/>
              <a:gd name="connsiteY4" fmla="*/ 1456888 h 6066635"/>
              <a:gd name="connsiteX0" fmla="*/ 139043 w 6294838"/>
              <a:gd name="connsiteY0" fmla="*/ 1456888 h 6066635"/>
              <a:gd name="connsiteX1" fmla="*/ 6294838 w 6294838"/>
              <a:gd name="connsiteY1" fmla="*/ 113510 h 6066635"/>
              <a:gd name="connsiteX2" fmla="*/ 6294838 w 6294838"/>
              <a:gd name="connsiteY2" fmla="*/ 6066635 h 6066635"/>
              <a:gd name="connsiteX3" fmla="*/ 2306509 w 6294838"/>
              <a:gd name="connsiteY3" fmla="*/ 6010191 h 6066635"/>
              <a:gd name="connsiteX4" fmla="*/ 139043 w 6294838"/>
              <a:gd name="connsiteY4" fmla="*/ 1456888 h 6066635"/>
              <a:gd name="connsiteX0" fmla="*/ 431764 w 6587559"/>
              <a:gd name="connsiteY0" fmla="*/ 1456888 h 6066635"/>
              <a:gd name="connsiteX1" fmla="*/ 6587559 w 6587559"/>
              <a:gd name="connsiteY1" fmla="*/ 113510 h 6066635"/>
              <a:gd name="connsiteX2" fmla="*/ 6587559 w 6587559"/>
              <a:gd name="connsiteY2" fmla="*/ 6066635 h 6066635"/>
              <a:gd name="connsiteX3" fmla="*/ 2599230 w 6587559"/>
              <a:gd name="connsiteY3" fmla="*/ 6010191 h 6066635"/>
              <a:gd name="connsiteX4" fmla="*/ 431764 w 6587559"/>
              <a:gd name="connsiteY4" fmla="*/ 1456888 h 6066635"/>
              <a:gd name="connsiteX0" fmla="*/ 431764 w 6587559"/>
              <a:gd name="connsiteY0" fmla="*/ 1599383 h 6209130"/>
              <a:gd name="connsiteX1" fmla="*/ 6587559 w 6587559"/>
              <a:gd name="connsiteY1" fmla="*/ 256005 h 6209130"/>
              <a:gd name="connsiteX2" fmla="*/ 6587559 w 6587559"/>
              <a:gd name="connsiteY2" fmla="*/ 6209130 h 6209130"/>
              <a:gd name="connsiteX3" fmla="*/ 2599230 w 6587559"/>
              <a:gd name="connsiteY3" fmla="*/ 6152686 h 6209130"/>
              <a:gd name="connsiteX4" fmla="*/ 431764 w 6587559"/>
              <a:gd name="connsiteY4" fmla="*/ 1599383 h 6209130"/>
              <a:gd name="connsiteX0" fmla="*/ 431764 w 6587559"/>
              <a:gd name="connsiteY0" fmla="*/ 1599383 h 6163974"/>
              <a:gd name="connsiteX1" fmla="*/ 6587559 w 6587559"/>
              <a:gd name="connsiteY1" fmla="*/ 256005 h 6163974"/>
              <a:gd name="connsiteX2" fmla="*/ 6587559 w 6587559"/>
              <a:gd name="connsiteY2" fmla="*/ 6163974 h 6163974"/>
              <a:gd name="connsiteX3" fmla="*/ 2599230 w 6587559"/>
              <a:gd name="connsiteY3" fmla="*/ 6152686 h 6163974"/>
              <a:gd name="connsiteX4" fmla="*/ 431764 w 6587559"/>
              <a:gd name="connsiteY4" fmla="*/ 1599383 h 6163974"/>
              <a:gd name="connsiteX0" fmla="*/ 419830 w 6575625"/>
              <a:gd name="connsiteY0" fmla="*/ 1599383 h 6163974"/>
              <a:gd name="connsiteX1" fmla="*/ 6575625 w 6575625"/>
              <a:gd name="connsiteY1" fmla="*/ 256005 h 6163974"/>
              <a:gd name="connsiteX2" fmla="*/ 6575625 w 6575625"/>
              <a:gd name="connsiteY2" fmla="*/ 6163974 h 6163974"/>
              <a:gd name="connsiteX3" fmla="*/ 2587296 w 6575625"/>
              <a:gd name="connsiteY3" fmla="*/ 6152686 h 6163974"/>
              <a:gd name="connsiteX4" fmla="*/ 419830 w 6575625"/>
              <a:gd name="connsiteY4" fmla="*/ 1599383 h 6163974"/>
              <a:gd name="connsiteX0" fmla="*/ 456449 w 6533221"/>
              <a:gd name="connsiteY0" fmla="*/ 1617158 h 6147882"/>
              <a:gd name="connsiteX1" fmla="*/ 6533221 w 6533221"/>
              <a:gd name="connsiteY1" fmla="*/ 239913 h 6147882"/>
              <a:gd name="connsiteX2" fmla="*/ 6533221 w 6533221"/>
              <a:gd name="connsiteY2" fmla="*/ 6147882 h 6147882"/>
              <a:gd name="connsiteX3" fmla="*/ 2544892 w 6533221"/>
              <a:gd name="connsiteY3" fmla="*/ 6136594 h 6147882"/>
              <a:gd name="connsiteX4" fmla="*/ 456449 w 6533221"/>
              <a:gd name="connsiteY4" fmla="*/ 1617158 h 6147882"/>
              <a:gd name="connsiteX0" fmla="*/ 456449 w 6533221"/>
              <a:gd name="connsiteY0" fmla="*/ 1613108 h 6143832"/>
              <a:gd name="connsiteX1" fmla="*/ 6533221 w 6533221"/>
              <a:gd name="connsiteY1" fmla="*/ 235863 h 6143832"/>
              <a:gd name="connsiteX2" fmla="*/ 6533221 w 6533221"/>
              <a:gd name="connsiteY2" fmla="*/ 6143832 h 6143832"/>
              <a:gd name="connsiteX3" fmla="*/ 2544892 w 6533221"/>
              <a:gd name="connsiteY3" fmla="*/ 6132544 h 6143832"/>
              <a:gd name="connsiteX4" fmla="*/ 456449 w 6533221"/>
              <a:gd name="connsiteY4" fmla="*/ 1613108 h 614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221" h="6143832">
                <a:moveTo>
                  <a:pt x="456449" y="1613108"/>
                </a:moveTo>
                <a:cubicBezTo>
                  <a:pt x="2060588" y="-893025"/>
                  <a:pt x="6520815" y="281019"/>
                  <a:pt x="6533221" y="235863"/>
                </a:cubicBezTo>
                <a:lnTo>
                  <a:pt x="6533221" y="6143832"/>
                </a:lnTo>
                <a:lnTo>
                  <a:pt x="2544892" y="6132544"/>
                </a:lnTo>
                <a:cubicBezTo>
                  <a:pt x="-1394931" y="5269531"/>
                  <a:pt x="400005" y="1742342"/>
                  <a:pt x="456449" y="1613108"/>
                </a:cubicBezTo>
                <a:close/>
              </a:path>
            </a:pathLst>
          </a:custGeom>
        </p:spPr>
        <p:txBody>
          <a:bodyPr/>
          <a:lstStyle/>
          <a:p>
            <a:r>
              <a:rPr lang="en-GB"/>
              <a:t>Click icon to add picture</a:t>
            </a:r>
            <a:endParaRPr lang="en-LV"/>
          </a:p>
        </p:txBody>
      </p:sp>
      <p:sp>
        <p:nvSpPr>
          <p:cNvPr id="6" name="Freeform 5">
            <a:extLst>
              <a:ext uri="{FF2B5EF4-FFF2-40B4-BE49-F238E27FC236}">
                <a16:creationId xmlns:a16="http://schemas.microsoft.com/office/drawing/2014/main" id="{769B2799-6133-BC4C-C8ED-D21072961B98}"/>
              </a:ext>
            </a:extLst>
          </p:cNvPr>
          <p:cNvSpPr/>
          <p:nvPr userDrawn="1"/>
        </p:nvSpPr>
        <p:spPr>
          <a:xfrm>
            <a:off x="7870406" y="0"/>
            <a:ext cx="4316054" cy="2666824"/>
          </a:xfrm>
          <a:custGeom>
            <a:avLst/>
            <a:gdLst>
              <a:gd name="connsiteX0" fmla="*/ 6065 w 4316054"/>
              <a:gd name="connsiteY0" fmla="*/ 0 h 2666824"/>
              <a:gd name="connsiteX1" fmla="*/ 4316054 w 4316054"/>
              <a:gd name="connsiteY1" fmla="*/ 0 h 2666824"/>
              <a:gd name="connsiteX2" fmla="*/ 4316054 w 4316054"/>
              <a:gd name="connsiteY2" fmla="*/ 2118362 h 2666824"/>
              <a:gd name="connsiteX3" fmla="*/ 4158617 w 4316054"/>
              <a:gd name="connsiteY3" fmla="*/ 2230998 h 2666824"/>
              <a:gd name="connsiteX4" fmla="*/ 2667306 w 4316054"/>
              <a:gd name="connsiteY4" fmla="*/ 2666824 h 2666824"/>
              <a:gd name="connsiteX5" fmla="*/ 2667299 w 4316054"/>
              <a:gd name="connsiteY5" fmla="*/ 2666824 h 2666824"/>
              <a:gd name="connsiteX6" fmla="*/ 0 w 4316054"/>
              <a:gd name="connsiteY6" fmla="*/ 114911 h 2666824"/>
              <a:gd name="connsiteX7" fmla="*/ 0 w 4316054"/>
              <a:gd name="connsiteY7" fmla="*/ 114905 h 26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6054" h="2666824">
                <a:moveTo>
                  <a:pt x="6065" y="0"/>
                </a:moveTo>
                <a:lnTo>
                  <a:pt x="4316054" y="0"/>
                </a:lnTo>
                <a:lnTo>
                  <a:pt x="4316054" y="2118362"/>
                </a:lnTo>
                <a:lnTo>
                  <a:pt x="4158617" y="2230998"/>
                </a:lnTo>
                <a:cubicBezTo>
                  <a:pt x="3732914" y="2506156"/>
                  <a:pt x="3219721" y="2666824"/>
                  <a:pt x="2667306" y="2666824"/>
                </a:cubicBezTo>
                <a:lnTo>
                  <a:pt x="2667299" y="2666824"/>
                </a:lnTo>
                <a:cubicBezTo>
                  <a:pt x="1194192" y="2666824"/>
                  <a:pt x="0" y="1524295"/>
                  <a:pt x="0" y="114911"/>
                </a:cubicBezTo>
                <a:lnTo>
                  <a:pt x="0" y="114905"/>
                </a:ln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Tree>
    <p:extLst>
      <p:ext uri="{BB962C8B-B14F-4D97-AF65-F5344CB8AC3E}">
        <p14:creationId xmlns:p14="http://schemas.microsoft.com/office/powerpoint/2010/main" val="3318761594"/>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dalas_Slaids-10">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A44ABB90-5D58-E4B6-91D5-AD96519C7307}"/>
              </a:ext>
            </a:extLst>
          </p:cNvPr>
          <p:cNvSpPr/>
          <p:nvPr userDrawn="1"/>
        </p:nvSpPr>
        <p:spPr>
          <a:xfrm>
            <a:off x="-5539" y="0"/>
            <a:ext cx="5456327" cy="4034552"/>
          </a:xfrm>
          <a:custGeom>
            <a:avLst/>
            <a:gdLst>
              <a:gd name="connsiteX0" fmla="*/ 0 w 5456327"/>
              <a:gd name="connsiteY0" fmla="*/ 0 h 4034552"/>
              <a:gd name="connsiteX1" fmla="*/ 5369685 w 5456327"/>
              <a:gd name="connsiteY1" fmla="*/ 0 h 4034552"/>
              <a:gd name="connsiteX2" fmla="*/ 5389404 w 5456327"/>
              <a:gd name="connsiteY2" fmla="*/ 76690 h 4034552"/>
              <a:gd name="connsiteX3" fmla="*/ 5456327 w 5456327"/>
              <a:gd name="connsiteY3" fmla="*/ 740544 h 4034552"/>
              <a:gd name="connsiteX4" fmla="*/ 5456327 w 5456327"/>
              <a:gd name="connsiteY4" fmla="*/ 740552 h 4034552"/>
              <a:gd name="connsiteX5" fmla="*/ 2162330 w 5456327"/>
              <a:gd name="connsiteY5" fmla="*/ 4034552 h 4034552"/>
              <a:gd name="connsiteX6" fmla="*/ 2162322 w 5456327"/>
              <a:gd name="connsiteY6" fmla="*/ 4034552 h 4034552"/>
              <a:gd name="connsiteX7" fmla="*/ 67036 w 5456327"/>
              <a:gd name="connsiteY7" fmla="*/ 3282363 h 4034552"/>
              <a:gd name="connsiteX8" fmla="*/ 0 w 5456327"/>
              <a:gd name="connsiteY8" fmla="*/ 3221437 h 403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6327" h="4034552">
                <a:moveTo>
                  <a:pt x="0" y="0"/>
                </a:moveTo>
                <a:lnTo>
                  <a:pt x="5369685" y="0"/>
                </a:lnTo>
                <a:lnTo>
                  <a:pt x="5389404" y="76690"/>
                </a:lnTo>
                <a:cubicBezTo>
                  <a:pt x="5433283" y="291121"/>
                  <a:pt x="5456327" y="513142"/>
                  <a:pt x="5456327" y="740544"/>
                </a:cubicBezTo>
                <a:lnTo>
                  <a:pt x="5456327" y="740552"/>
                </a:lnTo>
                <a:cubicBezTo>
                  <a:pt x="5456327" y="2559779"/>
                  <a:pt x="3981552" y="4034552"/>
                  <a:pt x="2162330" y="4034552"/>
                </a:cubicBezTo>
                <a:lnTo>
                  <a:pt x="2162322" y="4034552"/>
                </a:lnTo>
                <a:cubicBezTo>
                  <a:pt x="1366413" y="4034552"/>
                  <a:pt x="636433" y="3752271"/>
                  <a:pt x="67036" y="3282363"/>
                </a:cubicBezTo>
                <a:lnTo>
                  <a:pt x="0" y="3221437"/>
                </a:ln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52313" y="495196"/>
            <a:ext cx="4238976" cy="951274"/>
          </a:xfrm>
          <a:prstGeom prst="rect">
            <a:avLst/>
          </a:prstGeom>
        </p:spPr>
        <p:txBody>
          <a:bodyPr anchor="t" anchorCtr="0"/>
          <a:lstStyle>
            <a:lvl1pPr algn="l">
              <a:defRPr sz="3600" b="1" i="0">
                <a:solidFill>
                  <a:srgbClr val="003164"/>
                </a:solidFill>
                <a:latin typeface="HelveticaNeueLT Pro 55 Roman" panose="020B0604020202020204" pitchFamily="34" charset="77"/>
              </a:defRPr>
            </a:lvl1pPr>
          </a:lstStyle>
          <a:p>
            <a:r>
              <a:rPr lang="en-GB" dirty="0" err="1"/>
              <a:t>Galvenie finanšu rādītāji</a:t>
            </a:r>
            <a:endParaRPr lang="en-LV" dirty="0"/>
          </a:p>
        </p:txBody>
      </p:sp>
      <p:sp>
        <p:nvSpPr>
          <p:cNvPr id="4" name="Rectangle 5">
            <a:extLst>
              <a:ext uri="{FF2B5EF4-FFF2-40B4-BE49-F238E27FC236}">
                <a16:creationId xmlns:a16="http://schemas.microsoft.com/office/drawing/2014/main" id="{524FF499-D567-777D-F4D7-B4F168E7798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3A2A388A-52A9-B77D-EFE9-DAD55B818A6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41C2B8FC-9A0B-55CD-6AF4-64437B7A8BC6}"/>
              </a:ext>
            </a:extLst>
          </p:cNvPr>
          <p:cNvGrpSpPr/>
          <p:nvPr userDrawn="1"/>
        </p:nvGrpSpPr>
        <p:grpSpPr>
          <a:xfrm>
            <a:off x="403759" y="6609512"/>
            <a:ext cx="1350206" cy="231732"/>
            <a:chOff x="1825339" y="13095720"/>
            <a:chExt cx="2276229" cy="390663"/>
          </a:xfrm>
        </p:grpSpPr>
        <p:sp>
          <p:nvSpPr>
            <p:cNvPr id="23" name="Free Form 8">
              <a:extLst>
                <a:ext uri="{FF2B5EF4-FFF2-40B4-BE49-F238E27FC236}">
                  <a16:creationId xmlns:a16="http://schemas.microsoft.com/office/drawing/2014/main" id="{04DDA5E7-FCA6-0947-E5F7-75C424BB172E}"/>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4" name="Free Form 9">
              <a:extLst>
                <a:ext uri="{FF2B5EF4-FFF2-40B4-BE49-F238E27FC236}">
                  <a16:creationId xmlns:a16="http://schemas.microsoft.com/office/drawing/2014/main" id="{6293D0C1-BC6B-E54B-562F-620D254C740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5" name="Free Form 10">
              <a:extLst>
                <a:ext uri="{FF2B5EF4-FFF2-40B4-BE49-F238E27FC236}">
                  <a16:creationId xmlns:a16="http://schemas.microsoft.com/office/drawing/2014/main" id="{86FA1AD0-C941-49E3-F3D3-686757D903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6" name="Free Form 11">
              <a:extLst>
                <a:ext uri="{FF2B5EF4-FFF2-40B4-BE49-F238E27FC236}">
                  <a16:creationId xmlns:a16="http://schemas.microsoft.com/office/drawing/2014/main" id="{D49928B0-6B0D-CB91-6227-D3CB930B997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7" name="Free Form 12">
              <a:extLst>
                <a:ext uri="{FF2B5EF4-FFF2-40B4-BE49-F238E27FC236}">
                  <a16:creationId xmlns:a16="http://schemas.microsoft.com/office/drawing/2014/main" id="{1698119C-0248-952A-DEF1-8614327CADF8}"/>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8" name="Free Form 13">
              <a:extLst>
                <a:ext uri="{FF2B5EF4-FFF2-40B4-BE49-F238E27FC236}">
                  <a16:creationId xmlns:a16="http://schemas.microsoft.com/office/drawing/2014/main" id="{AB07069C-2A1B-A5B6-E02E-0A8D0060E5E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9" name="Free Form 14">
              <a:extLst>
                <a:ext uri="{FF2B5EF4-FFF2-40B4-BE49-F238E27FC236}">
                  <a16:creationId xmlns:a16="http://schemas.microsoft.com/office/drawing/2014/main" id="{1801CF58-EA46-E3CF-5127-507F19F03342}"/>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0" name="Free Form 15">
              <a:extLst>
                <a:ext uri="{FF2B5EF4-FFF2-40B4-BE49-F238E27FC236}">
                  <a16:creationId xmlns:a16="http://schemas.microsoft.com/office/drawing/2014/main" id="{795A83A4-B56F-4FD6-F318-47272662CCF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1" name="Free Form 16">
              <a:extLst>
                <a:ext uri="{FF2B5EF4-FFF2-40B4-BE49-F238E27FC236}">
                  <a16:creationId xmlns:a16="http://schemas.microsoft.com/office/drawing/2014/main" id="{113F22A2-B6CB-3A53-A35A-1A4A109FD95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2" name="Free Form 17">
              <a:extLst>
                <a:ext uri="{FF2B5EF4-FFF2-40B4-BE49-F238E27FC236}">
                  <a16:creationId xmlns:a16="http://schemas.microsoft.com/office/drawing/2014/main" id="{9694716B-B2AD-B004-5AF1-40E777600DB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3" name="Free Form 18">
              <a:extLst>
                <a:ext uri="{FF2B5EF4-FFF2-40B4-BE49-F238E27FC236}">
                  <a16:creationId xmlns:a16="http://schemas.microsoft.com/office/drawing/2014/main" id="{84795C7F-0071-9283-BD2A-2819A81064D5}"/>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34" name="Text Placeholder 50">
            <a:extLst>
              <a:ext uri="{FF2B5EF4-FFF2-40B4-BE49-F238E27FC236}">
                <a16:creationId xmlns:a16="http://schemas.microsoft.com/office/drawing/2014/main" id="{CC3D923E-00C4-8AE7-38EE-3177EFF4487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35" name="Text Placeholder 50">
            <a:extLst>
              <a:ext uri="{FF2B5EF4-FFF2-40B4-BE49-F238E27FC236}">
                <a16:creationId xmlns:a16="http://schemas.microsoft.com/office/drawing/2014/main" id="{970923A8-F6D6-5D81-9158-D6F7029235A8}"/>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7" name="Content Placeholder 2">
            <a:extLst>
              <a:ext uri="{FF2B5EF4-FFF2-40B4-BE49-F238E27FC236}">
                <a16:creationId xmlns:a16="http://schemas.microsoft.com/office/drawing/2014/main" id="{C55D1DE6-DC4E-3D57-9188-FFE9865AADC3}"/>
              </a:ext>
            </a:extLst>
          </p:cNvPr>
          <p:cNvSpPr>
            <a:spLocks noGrp="1"/>
          </p:cNvSpPr>
          <p:nvPr>
            <p:ph idx="13" hasCustomPrompt="1"/>
          </p:nvPr>
        </p:nvSpPr>
        <p:spPr>
          <a:xfrm>
            <a:off x="852312" y="5607725"/>
            <a:ext cx="5559411" cy="534960"/>
          </a:xfrm>
          <a:prstGeom prst="rect">
            <a:avLst/>
          </a:prstGeom>
        </p:spPr>
        <p:txBody>
          <a:bodyPr/>
          <a:lstStyle>
            <a:lvl1pPr marL="0" indent="0">
              <a:buFontTx/>
              <a:buNone/>
              <a:defRPr sz="800" b="0" i="0">
                <a:solidFill>
                  <a:srgbClr val="5A5B5D"/>
                </a:solidFill>
                <a:latin typeface="HelveticaNeueLT Pro 55 Roman" panose="020B0604020202020204" pitchFamily="34" charset="77"/>
              </a:defRPr>
            </a:lvl1pPr>
          </a:lstStyle>
          <a:p>
            <a:pPr lvl="0"/>
            <a:r>
              <a:rPr lang="lv-LV" dirty="0" err="1"/>
              <a:t>*koncerna ražotņu izstrādātais elektroenerģijas apjoms kas pārdots un iegādāts biržā savām vajadzībām nav iekļauts koncerna elektroenerģijas bilancē**neietver koncerna saražoto elektroenerģiju</a:t>
            </a:r>
            <a:endParaRPr lang="en-GB" dirty="0"/>
          </a:p>
        </p:txBody>
      </p:sp>
      <p:sp>
        <p:nvSpPr>
          <p:cNvPr id="9" name="Content Placeholder 2">
            <a:extLst>
              <a:ext uri="{FF2B5EF4-FFF2-40B4-BE49-F238E27FC236}">
                <a16:creationId xmlns:a16="http://schemas.microsoft.com/office/drawing/2014/main" id="{5EF83848-EB53-30FB-FC73-75B80EB00A3A}"/>
              </a:ext>
            </a:extLst>
          </p:cNvPr>
          <p:cNvSpPr>
            <a:spLocks noGrp="1"/>
          </p:cNvSpPr>
          <p:nvPr>
            <p:ph idx="16" hasCustomPrompt="1"/>
          </p:nvPr>
        </p:nvSpPr>
        <p:spPr>
          <a:xfrm>
            <a:off x="827219" y="2233036"/>
            <a:ext cx="5559411" cy="3210236"/>
          </a:xfrm>
          <a:prstGeom prst="rect">
            <a:avLst/>
          </a:prstGeom>
        </p:spPr>
        <p:txBody>
          <a:bodyPr/>
          <a:lstStyle>
            <a:lvl1pPr marL="0" indent="0">
              <a:buFontTx/>
              <a:buNone/>
              <a:defRPr sz="1200" b="0" i="0">
                <a:solidFill>
                  <a:schemeClr val="bg2">
                    <a:lumMod val="10000"/>
                  </a:schemeClr>
                </a:solidFill>
                <a:latin typeface="HelveticaNeueLT Pro 55 Roman" panose="020B0604020202020204" pitchFamily="34" charset="77"/>
              </a:defRPr>
            </a:lvl1pPr>
          </a:lstStyle>
          <a:p>
            <a:pPr lvl="0"/>
            <a:r>
              <a:rPr lang="en-GB" dirty="0" err="1"/>
              <a:t>Teksts</a:t>
            </a:r>
            <a:endParaRPr lang="en-GB" dirty="0"/>
          </a:p>
        </p:txBody>
      </p:sp>
      <p:sp>
        <p:nvSpPr>
          <p:cNvPr id="13" name="Table Placeholder 12">
            <a:extLst>
              <a:ext uri="{FF2B5EF4-FFF2-40B4-BE49-F238E27FC236}">
                <a16:creationId xmlns:a16="http://schemas.microsoft.com/office/drawing/2014/main" id="{F93FC9E2-3E73-F9F9-9A99-C1B0EB321640}"/>
              </a:ext>
            </a:extLst>
          </p:cNvPr>
          <p:cNvSpPr>
            <a:spLocks noGrp="1"/>
          </p:cNvSpPr>
          <p:nvPr>
            <p:ph type="tbl" sz="quarter" idx="17"/>
          </p:nvPr>
        </p:nvSpPr>
        <p:spPr>
          <a:xfrm>
            <a:off x="6938054" y="2233036"/>
            <a:ext cx="4604334" cy="3909649"/>
          </a:xfrm>
          <a:prstGeom prst="rect">
            <a:avLst/>
          </a:prstGeom>
        </p:spPr>
        <p:txBody>
          <a:bodyPr/>
          <a:lstStyle>
            <a:lvl1pPr>
              <a:defRPr b="0" i="0">
                <a:latin typeface="HelveticaNeueLT Pro 45 Lt" panose="020B0403020202020204" pitchFamily="34" charset="77"/>
              </a:defRPr>
            </a:lvl1pPr>
          </a:lstStyle>
          <a:p>
            <a:r>
              <a:rPr lang="en-GB"/>
              <a:t>Click icon to add table</a:t>
            </a:r>
            <a:endParaRPr lang="en-LV"/>
          </a:p>
        </p:txBody>
      </p:sp>
    </p:spTree>
    <p:extLst>
      <p:ext uri="{BB962C8B-B14F-4D97-AF65-F5344CB8AC3E}">
        <p14:creationId xmlns:p14="http://schemas.microsoft.com/office/powerpoint/2010/main" val="3515097424"/>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dalas_Slaids-11">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F85340C1-060B-FCA4-C753-B84E672C75E9}"/>
              </a:ext>
            </a:extLst>
          </p:cNvPr>
          <p:cNvSpPr/>
          <p:nvPr userDrawn="1"/>
        </p:nvSpPr>
        <p:spPr>
          <a:xfrm>
            <a:off x="9186235" y="-9858"/>
            <a:ext cx="3014908" cy="6909240"/>
          </a:xfrm>
          <a:custGeom>
            <a:avLst/>
            <a:gdLst>
              <a:gd name="connsiteX0" fmla="*/ 548227 w 3014908"/>
              <a:gd name="connsiteY0" fmla="*/ 0 h 6909240"/>
              <a:gd name="connsiteX1" fmla="*/ 3014908 w 3014908"/>
              <a:gd name="connsiteY1" fmla="*/ 0 h 6909240"/>
              <a:gd name="connsiteX2" fmla="*/ 3014908 w 3014908"/>
              <a:gd name="connsiteY2" fmla="*/ 6909240 h 6909240"/>
              <a:gd name="connsiteX3" fmla="*/ 1452216 w 3014908"/>
              <a:gd name="connsiteY3" fmla="*/ 6909240 h 6909240"/>
              <a:gd name="connsiteX4" fmla="*/ 1363056 w 3014908"/>
              <a:gd name="connsiteY4" fmla="*/ 6795783 h 6909240"/>
              <a:gd name="connsiteX5" fmla="*/ 0 w 3014908"/>
              <a:gd name="connsiteY5" fmla="*/ 2690681 h 6909240"/>
              <a:gd name="connsiteX6" fmla="*/ 0 w 3014908"/>
              <a:gd name="connsiteY6" fmla="*/ 2690668 h 6909240"/>
              <a:gd name="connsiteX7" fmla="*/ 539179 w 3014908"/>
              <a:gd name="connsiteY7" fmla="*/ 20014 h 690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4908" h="6909240">
                <a:moveTo>
                  <a:pt x="548227" y="0"/>
                </a:moveTo>
                <a:lnTo>
                  <a:pt x="3014908" y="0"/>
                </a:lnTo>
                <a:lnTo>
                  <a:pt x="3014908" y="6909240"/>
                </a:lnTo>
                <a:lnTo>
                  <a:pt x="1452216" y="6909240"/>
                </a:lnTo>
                <a:lnTo>
                  <a:pt x="1363056" y="6795783"/>
                </a:lnTo>
                <a:cubicBezTo>
                  <a:pt x="506969" y="5651058"/>
                  <a:pt x="0" y="4230073"/>
                  <a:pt x="0" y="2690681"/>
                </a:cubicBezTo>
                <a:lnTo>
                  <a:pt x="0" y="2690668"/>
                </a:lnTo>
                <a:cubicBezTo>
                  <a:pt x="0" y="1743346"/>
                  <a:pt x="191989" y="840866"/>
                  <a:pt x="539179" y="20014"/>
                </a:cubicBez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0" y="1378298"/>
            <a:ext cx="11384477" cy="2317561"/>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    </a:t>
            </a:r>
            <a:endParaRPr lang="en-LV" dirty="0"/>
          </a:p>
        </p:txBody>
      </p:sp>
      <p:sp>
        <p:nvSpPr>
          <p:cNvPr id="12" name="Content Placeholder 2">
            <a:extLst>
              <a:ext uri="{FF2B5EF4-FFF2-40B4-BE49-F238E27FC236}">
                <a16:creationId xmlns:a16="http://schemas.microsoft.com/office/drawing/2014/main" id="{485DE316-752C-1847-A1DA-D7CB85816207}"/>
              </a:ext>
            </a:extLst>
          </p:cNvPr>
          <p:cNvSpPr>
            <a:spLocks noGrp="1"/>
          </p:cNvSpPr>
          <p:nvPr>
            <p:ph idx="13" hasCustomPrompt="1"/>
          </p:nvPr>
        </p:nvSpPr>
        <p:spPr>
          <a:xfrm>
            <a:off x="403760" y="3788143"/>
            <a:ext cx="11384477" cy="2317561"/>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4" name="Rectangle 5">
            <a:extLst>
              <a:ext uri="{FF2B5EF4-FFF2-40B4-BE49-F238E27FC236}">
                <a16:creationId xmlns:a16="http://schemas.microsoft.com/office/drawing/2014/main" id="{FAB88930-8EA3-D785-B6FA-C4085DDACD2B}"/>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Rectangle 5">
            <a:extLst>
              <a:ext uri="{FF2B5EF4-FFF2-40B4-BE49-F238E27FC236}">
                <a16:creationId xmlns:a16="http://schemas.microsoft.com/office/drawing/2014/main" id="{7ABB4FBC-41A2-533A-531D-2CFA0FF408EE}"/>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2" name="Slide Number Placeholder 7">
            <a:extLst>
              <a:ext uri="{FF2B5EF4-FFF2-40B4-BE49-F238E27FC236}">
                <a16:creationId xmlns:a16="http://schemas.microsoft.com/office/drawing/2014/main" id="{C81605F3-AFED-629C-2242-79E16E648551}"/>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3" name="Group 22">
            <a:extLst>
              <a:ext uri="{FF2B5EF4-FFF2-40B4-BE49-F238E27FC236}">
                <a16:creationId xmlns:a16="http://schemas.microsoft.com/office/drawing/2014/main" id="{F28F99B3-E84D-D719-264E-61CBD4859D1D}"/>
              </a:ext>
            </a:extLst>
          </p:cNvPr>
          <p:cNvGrpSpPr/>
          <p:nvPr userDrawn="1"/>
        </p:nvGrpSpPr>
        <p:grpSpPr>
          <a:xfrm>
            <a:off x="403759" y="6609512"/>
            <a:ext cx="1350206" cy="231732"/>
            <a:chOff x="1825339" y="13095720"/>
            <a:chExt cx="2276229" cy="390663"/>
          </a:xfrm>
        </p:grpSpPr>
        <p:sp>
          <p:nvSpPr>
            <p:cNvPr id="40" name="Free Form 8">
              <a:extLst>
                <a:ext uri="{FF2B5EF4-FFF2-40B4-BE49-F238E27FC236}">
                  <a16:creationId xmlns:a16="http://schemas.microsoft.com/office/drawing/2014/main" id="{E6D0104D-7BC4-0738-9170-67A6B64DE582}"/>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1" name="Free Form 9">
              <a:extLst>
                <a:ext uri="{FF2B5EF4-FFF2-40B4-BE49-F238E27FC236}">
                  <a16:creationId xmlns:a16="http://schemas.microsoft.com/office/drawing/2014/main" id="{968ADBA6-5285-B6B4-89C3-3F3C00DB4280}"/>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10">
              <a:extLst>
                <a:ext uri="{FF2B5EF4-FFF2-40B4-BE49-F238E27FC236}">
                  <a16:creationId xmlns:a16="http://schemas.microsoft.com/office/drawing/2014/main" id="{CA4D1C7B-5B29-855A-3455-2C92EDB7F645}"/>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1">
              <a:extLst>
                <a:ext uri="{FF2B5EF4-FFF2-40B4-BE49-F238E27FC236}">
                  <a16:creationId xmlns:a16="http://schemas.microsoft.com/office/drawing/2014/main" id="{0ED1C1B1-99F5-3309-E981-36F208F6AD49}"/>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2">
              <a:extLst>
                <a:ext uri="{FF2B5EF4-FFF2-40B4-BE49-F238E27FC236}">
                  <a16:creationId xmlns:a16="http://schemas.microsoft.com/office/drawing/2014/main" id="{4E9716BA-4E54-FBCA-8866-1FD57D1834AA}"/>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3">
              <a:extLst>
                <a:ext uri="{FF2B5EF4-FFF2-40B4-BE49-F238E27FC236}">
                  <a16:creationId xmlns:a16="http://schemas.microsoft.com/office/drawing/2014/main" id="{90D84DD2-400A-89C6-BDFC-5978ED3CB6C2}"/>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4">
              <a:extLst>
                <a:ext uri="{FF2B5EF4-FFF2-40B4-BE49-F238E27FC236}">
                  <a16:creationId xmlns:a16="http://schemas.microsoft.com/office/drawing/2014/main" id="{6D762887-C6D0-33A8-115A-D79EF1198A91}"/>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5">
              <a:extLst>
                <a:ext uri="{FF2B5EF4-FFF2-40B4-BE49-F238E27FC236}">
                  <a16:creationId xmlns:a16="http://schemas.microsoft.com/office/drawing/2014/main" id="{C7B33160-DB31-B92D-4C03-4CB8CFE6E5B6}"/>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6">
              <a:extLst>
                <a:ext uri="{FF2B5EF4-FFF2-40B4-BE49-F238E27FC236}">
                  <a16:creationId xmlns:a16="http://schemas.microsoft.com/office/drawing/2014/main" id="{E4F3271E-84A6-D4AC-90DC-6F9DC556FC80}"/>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7">
              <a:extLst>
                <a:ext uri="{FF2B5EF4-FFF2-40B4-BE49-F238E27FC236}">
                  <a16:creationId xmlns:a16="http://schemas.microsoft.com/office/drawing/2014/main" id="{6F4710FB-7721-42D2-0B97-2E4A721E4F92}"/>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8">
              <a:extLst>
                <a:ext uri="{FF2B5EF4-FFF2-40B4-BE49-F238E27FC236}">
                  <a16:creationId xmlns:a16="http://schemas.microsoft.com/office/drawing/2014/main" id="{316A291B-5776-BA32-CC8B-726855FF4323}"/>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1" name="Text Placeholder 50">
            <a:extLst>
              <a:ext uri="{FF2B5EF4-FFF2-40B4-BE49-F238E27FC236}">
                <a16:creationId xmlns:a16="http://schemas.microsoft.com/office/drawing/2014/main" id="{2D352FD5-4A95-EBF2-A3E7-70AEC3B40CFC}"/>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2" name="Text Placeholder 50">
            <a:extLst>
              <a:ext uri="{FF2B5EF4-FFF2-40B4-BE49-F238E27FC236}">
                <a16:creationId xmlns:a16="http://schemas.microsoft.com/office/drawing/2014/main" id="{84C5BF89-DA0C-B885-8F87-05CD55CF88A6}"/>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289215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dalas_Slaids-1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A92EB48-C612-2337-DF39-2667908737EB}"/>
              </a:ext>
            </a:extLst>
          </p:cNvPr>
          <p:cNvSpPr/>
          <p:nvPr userDrawn="1"/>
        </p:nvSpPr>
        <p:spPr>
          <a:xfrm>
            <a:off x="9186474" y="-25620"/>
            <a:ext cx="3014908" cy="6909240"/>
          </a:xfrm>
          <a:custGeom>
            <a:avLst/>
            <a:gdLst>
              <a:gd name="connsiteX0" fmla="*/ 548227 w 3014908"/>
              <a:gd name="connsiteY0" fmla="*/ 0 h 6909240"/>
              <a:gd name="connsiteX1" fmla="*/ 3014908 w 3014908"/>
              <a:gd name="connsiteY1" fmla="*/ 0 h 6909240"/>
              <a:gd name="connsiteX2" fmla="*/ 3014908 w 3014908"/>
              <a:gd name="connsiteY2" fmla="*/ 6909240 h 6909240"/>
              <a:gd name="connsiteX3" fmla="*/ 1452216 w 3014908"/>
              <a:gd name="connsiteY3" fmla="*/ 6909240 h 6909240"/>
              <a:gd name="connsiteX4" fmla="*/ 1363056 w 3014908"/>
              <a:gd name="connsiteY4" fmla="*/ 6795783 h 6909240"/>
              <a:gd name="connsiteX5" fmla="*/ 0 w 3014908"/>
              <a:gd name="connsiteY5" fmla="*/ 2690681 h 6909240"/>
              <a:gd name="connsiteX6" fmla="*/ 0 w 3014908"/>
              <a:gd name="connsiteY6" fmla="*/ 2690668 h 6909240"/>
              <a:gd name="connsiteX7" fmla="*/ 539179 w 3014908"/>
              <a:gd name="connsiteY7" fmla="*/ 20014 h 690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4908" h="6909240">
                <a:moveTo>
                  <a:pt x="548227" y="0"/>
                </a:moveTo>
                <a:lnTo>
                  <a:pt x="3014908" y="0"/>
                </a:lnTo>
                <a:lnTo>
                  <a:pt x="3014908" y="6909240"/>
                </a:lnTo>
                <a:lnTo>
                  <a:pt x="1452216" y="6909240"/>
                </a:lnTo>
                <a:lnTo>
                  <a:pt x="1363056" y="6795783"/>
                </a:lnTo>
                <a:cubicBezTo>
                  <a:pt x="506969" y="5651058"/>
                  <a:pt x="0" y="4230073"/>
                  <a:pt x="0" y="2690681"/>
                </a:cubicBezTo>
                <a:lnTo>
                  <a:pt x="0" y="2690668"/>
                </a:lnTo>
                <a:cubicBezTo>
                  <a:pt x="0" y="1743346"/>
                  <a:pt x="191989" y="840866"/>
                  <a:pt x="539179" y="20014"/>
                </a:cubicBez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1" y="1910318"/>
            <a:ext cx="11384478" cy="188562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5" name="Text Placeholder 4">
            <a:extLst>
              <a:ext uri="{FF2B5EF4-FFF2-40B4-BE49-F238E27FC236}">
                <a16:creationId xmlns:a16="http://schemas.microsoft.com/office/drawing/2014/main" id="{7A544E24-94B5-2640-A764-F5B0BFCBC7D8}"/>
              </a:ext>
            </a:extLst>
          </p:cNvPr>
          <p:cNvSpPr>
            <a:spLocks noGrp="1"/>
          </p:cNvSpPr>
          <p:nvPr>
            <p:ph type="body" sz="quarter" idx="13" hasCustomPrompt="1"/>
          </p:nvPr>
        </p:nvSpPr>
        <p:spPr>
          <a:xfrm>
            <a:off x="403225" y="1390824"/>
            <a:ext cx="1138555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0" name="Text Placeholder 4">
            <a:extLst>
              <a:ext uri="{FF2B5EF4-FFF2-40B4-BE49-F238E27FC236}">
                <a16:creationId xmlns:a16="http://schemas.microsoft.com/office/drawing/2014/main" id="{03A4E1BB-A3FE-3648-A64E-D18790192EA5}"/>
              </a:ext>
            </a:extLst>
          </p:cNvPr>
          <p:cNvSpPr>
            <a:spLocks noGrp="1"/>
          </p:cNvSpPr>
          <p:nvPr>
            <p:ph type="body" sz="quarter" idx="14" hasCustomPrompt="1"/>
          </p:nvPr>
        </p:nvSpPr>
        <p:spPr>
          <a:xfrm>
            <a:off x="403225" y="3851784"/>
            <a:ext cx="1138555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3" name="Content Placeholder 2">
            <a:extLst>
              <a:ext uri="{FF2B5EF4-FFF2-40B4-BE49-F238E27FC236}">
                <a16:creationId xmlns:a16="http://schemas.microsoft.com/office/drawing/2014/main" id="{4805C311-F556-9342-B19B-377A0D61F291}"/>
              </a:ext>
            </a:extLst>
          </p:cNvPr>
          <p:cNvSpPr>
            <a:spLocks noGrp="1"/>
          </p:cNvSpPr>
          <p:nvPr>
            <p:ph idx="15" hasCustomPrompt="1"/>
          </p:nvPr>
        </p:nvSpPr>
        <p:spPr>
          <a:xfrm>
            <a:off x="403761" y="4369722"/>
            <a:ext cx="11384478" cy="188562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3" name="Rectangle 5">
            <a:extLst>
              <a:ext uri="{FF2B5EF4-FFF2-40B4-BE49-F238E27FC236}">
                <a16:creationId xmlns:a16="http://schemas.microsoft.com/office/drawing/2014/main" id="{3C298074-021A-64B3-64FE-E0B28544E6D5}"/>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4" name="Slide Number Placeholder 7">
            <a:extLst>
              <a:ext uri="{FF2B5EF4-FFF2-40B4-BE49-F238E27FC236}">
                <a16:creationId xmlns:a16="http://schemas.microsoft.com/office/drawing/2014/main" id="{367E6F64-EEB2-6F0C-71C1-4634ABA05744}"/>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5" name="Group 24">
            <a:extLst>
              <a:ext uri="{FF2B5EF4-FFF2-40B4-BE49-F238E27FC236}">
                <a16:creationId xmlns:a16="http://schemas.microsoft.com/office/drawing/2014/main" id="{6F44BEB8-393D-A560-7B1C-66179392055F}"/>
              </a:ext>
            </a:extLst>
          </p:cNvPr>
          <p:cNvGrpSpPr/>
          <p:nvPr userDrawn="1"/>
        </p:nvGrpSpPr>
        <p:grpSpPr>
          <a:xfrm>
            <a:off x="403759" y="6609512"/>
            <a:ext cx="1350206" cy="231732"/>
            <a:chOff x="1825339" y="13095720"/>
            <a:chExt cx="2276229" cy="390663"/>
          </a:xfrm>
        </p:grpSpPr>
        <p:sp>
          <p:nvSpPr>
            <p:cNvPr id="42" name="Free Form 8">
              <a:extLst>
                <a:ext uri="{FF2B5EF4-FFF2-40B4-BE49-F238E27FC236}">
                  <a16:creationId xmlns:a16="http://schemas.microsoft.com/office/drawing/2014/main" id="{1F4CA935-A774-8427-26E2-0462D2AFF8B5}"/>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9">
              <a:extLst>
                <a:ext uri="{FF2B5EF4-FFF2-40B4-BE49-F238E27FC236}">
                  <a16:creationId xmlns:a16="http://schemas.microsoft.com/office/drawing/2014/main" id="{52756642-7166-CCCC-55B6-BFE980CA0814}"/>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0">
              <a:extLst>
                <a:ext uri="{FF2B5EF4-FFF2-40B4-BE49-F238E27FC236}">
                  <a16:creationId xmlns:a16="http://schemas.microsoft.com/office/drawing/2014/main" id="{E7A3AE95-661A-5A8D-7978-4D4231AC31D3}"/>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1">
              <a:extLst>
                <a:ext uri="{FF2B5EF4-FFF2-40B4-BE49-F238E27FC236}">
                  <a16:creationId xmlns:a16="http://schemas.microsoft.com/office/drawing/2014/main" id="{D6639493-077F-DABE-CFB1-9690BE1ACEA1}"/>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2">
              <a:extLst>
                <a:ext uri="{FF2B5EF4-FFF2-40B4-BE49-F238E27FC236}">
                  <a16:creationId xmlns:a16="http://schemas.microsoft.com/office/drawing/2014/main" id="{119CC2E6-150A-8EC3-E862-F690F7D742E6}"/>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3">
              <a:extLst>
                <a:ext uri="{FF2B5EF4-FFF2-40B4-BE49-F238E27FC236}">
                  <a16:creationId xmlns:a16="http://schemas.microsoft.com/office/drawing/2014/main" id="{6D873A8F-2713-3661-E3D6-0B7D70DC93E1}"/>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4">
              <a:extLst>
                <a:ext uri="{FF2B5EF4-FFF2-40B4-BE49-F238E27FC236}">
                  <a16:creationId xmlns:a16="http://schemas.microsoft.com/office/drawing/2014/main" id="{DCE76116-062C-919E-C6FB-88C426FD8A54}"/>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5">
              <a:extLst>
                <a:ext uri="{FF2B5EF4-FFF2-40B4-BE49-F238E27FC236}">
                  <a16:creationId xmlns:a16="http://schemas.microsoft.com/office/drawing/2014/main" id="{6255D334-9646-F333-0F91-7CD7FA02E99B}"/>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6">
              <a:extLst>
                <a:ext uri="{FF2B5EF4-FFF2-40B4-BE49-F238E27FC236}">
                  <a16:creationId xmlns:a16="http://schemas.microsoft.com/office/drawing/2014/main" id="{2223A191-8F7D-8E86-E580-1AB647A74C92}"/>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7">
              <a:extLst>
                <a:ext uri="{FF2B5EF4-FFF2-40B4-BE49-F238E27FC236}">
                  <a16:creationId xmlns:a16="http://schemas.microsoft.com/office/drawing/2014/main" id="{0FC68211-A72C-206F-347E-DC1D758D9F7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8">
              <a:extLst>
                <a:ext uri="{FF2B5EF4-FFF2-40B4-BE49-F238E27FC236}">
                  <a16:creationId xmlns:a16="http://schemas.microsoft.com/office/drawing/2014/main" id="{9B6AA6CA-B0F0-C06D-76F7-7A21AF0DCF29}"/>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3" name="Text Placeholder 50">
            <a:extLst>
              <a:ext uri="{FF2B5EF4-FFF2-40B4-BE49-F238E27FC236}">
                <a16:creationId xmlns:a16="http://schemas.microsoft.com/office/drawing/2014/main" id="{E5C70B9A-C440-A71C-083A-C6EC70DB2E72}"/>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4" name="Text Placeholder 50">
            <a:extLst>
              <a:ext uri="{FF2B5EF4-FFF2-40B4-BE49-F238E27FC236}">
                <a16:creationId xmlns:a16="http://schemas.microsoft.com/office/drawing/2014/main" id="{49D10F02-D51A-08D6-8925-0D6329DF7670}"/>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444937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dalas_Slaids-13">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6178B79-FFA9-467B-AEC5-7616C9DF7121}"/>
              </a:ext>
            </a:extLst>
          </p:cNvPr>
          <p:cNvSpPr/>
          <p:nvPr userDrawn="1"/>
        </p:nvSpPr>
        <p:spPr>
          <a:xfrm>
            <a:off x="7874473" y="0"/>
            <a:ext cx="4317527" cy="4332968"/>
          </a:xfrm>
          <a:custGeom>
            <a:avLst/>
            <a:gdLst>
              <a:gd name="connsiteX0" fmla="*/ 0 w 4317527"/>
              <a:gd name="connsiteY0" fmla="*/ 0 h 4332968"/>
              <a:gd name="connsiteX1" fmla="*/ 4317527 w 4317527"/>
              <a:gd name="connsiteY1" fmla="*/ 0 h 4332968"/>
              <a:gd name="connsiteX2" fmla="*/ 4317527 w 4317527"/>
              <a:gd name="connsiteY2" fmla="*/ 4332968 h 4332968"/>
              <a:gd name="connsiteX3" fmla="*/ 4254050 w 4317527"/>
              <a:gd name="connsiteY3" fmla="*/ 4321632 h 4332968"/>
              <a:gd name="connsiteX4" fmla="*/ 14692 w 4317527"/>
              <a:gd name="connsiteY4" fmla="*/ 82271 h 433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7527" h="4332968">
                <a:moveTo>
                  <a:pt x="0" y="0"/>
                </a:moveTo>
                <a:lnTo>
                  <a:pt x="4317527" y="0"/>
                </a:lnTo>
                <a:lnTo>
                  <a:pt x="4317527" y="4332968"/>
                </a:lnTo>
                <a:lnTo>
                  <a:pt x="4254050" y="4321632"/>
                </a:lnTo>
                <a:cubicBezTo>
                  <a:pt x="2126134" y="3886197"/>
                  <a:pt x="450125" y="2210181"/>
                  <a:pt x="14692" y="82271"/>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12" name="Content Placeholder 2">
            <a:extLst>
              <a:ext uri="{FF2B5EF4-FFF2-40B4-BE49-F238E27FC236}">
                <a16:creationId xmlns:a16="http://schemas.microsoft.com/office/drawing/2014/main" id="{BF3C928A-E881-2945-8416-B745C0BCFF86}"/>
              </a:ext>
            </a:extLst>
          </p:cNvPr>
          <p:cNvSpPr>
            <a:spLocks noGrp="1"/>
          </p:cNvSpPr>
          <p:nvPr>
            <p:ph idx="1" hasCustomPrompt="1"/>
          </p:nvPr>
        </p:nvSpPr>
        <p:spPr>
          <a:xfrm>
            <a:off x="403761" y="1910318"/>
            <a:ext cx="11384478" cy="1373106"/>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3" name="Text Placeholder 4">
            <a:extLst>
              <a:ext uri="{FF2B5EF4-FFF2-40B4-BE49-F238E27FC236}">
                <a16:creationId xmlns:a16="http://schemas.microsoft.com/office/drawing/2014/main" id="{D6B87039-869C-C546-8520-74D985CD164A}"/>
              </a:ext>
            </a:extLst>
          </p:cNvPr>
          <p:cNvSpPr>
            <a:spLocks noGrp="1"/>
          </p:cNvSpPr>
          <p:nvPr>
            <p:ph type="body" sz="quarter" idx="13" hasCustomPrompt="1"/>
          </p:nvPr>
        </p:nvSpPr>
        <p:spPr>
          <a:xfrm>
            <a:off x="403225" y="1390824"/>
            <a:ext cx="1138555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4" name="Text Placeholder 4">
            <a:extLst>
              <a:ext uri="{FF2B5EF4-FFF2-40B4-BE49-F238E27FC236}">
                <a16:creationId xmlns:a16="http://schemas.microsoft.com/office/drawing/2014/main" id="{0FA48359-F6D6-B842-875D-C1F37E5A0AD9}"/>
              </a:ext>
            </a:extLst>
          </p:cNvPr>
          <p:cNvSpPr>
            <a:spLocks noGrp="1"/>
          </p:cNvSpPr>
          <p:nvPr>
            <p:ph type="body" sz="quarter" idx="14" hasCustomPrompt="1"/>
          </p:nvPr>
        </p:nvSpPr>
        <p:spPr>
          <a:xfrm>
            <a:off x="403225" y="3342802"/>
            <a:ext cx="1138555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5" name="Content Placeholder 2">
            <a:extLst>
              <a:ext uri="{FF2B5EF4-FFF2-40B4-BE49-F238E27FC236}">
                <a16:creationId xmlns:a16="http://schemas.microsoft.com/office/drawing/2014/main" id="{2232B17C-E471-364B-B25A-2A475E1F0154}"/>
              </a:ext>
            </a:extLst>
          </p:cNvPr>
          <p:cNvSpPr>
            <a:spLocks noGrp="1"/>
          </p:cNvSpPr>
          <p:nvPr>
            <p:ph idx="15" hasCustomPrompt="1"/>
          </p:nvPr>
        </p:nvSpPr>
        <p:spPr>
          <a:xfrm>
            <a:off x="403761" y="3865730"/>
            <a:ext cx="11384478" cy="218709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3" name="Rectangle 5">
            <a:extLst>
              <a:ext uri="{FF2B5EF4-FFF2-40B4-BE49-F238E27FC236}">
                <a16:creationId xmlns:a16="http://schemas.microsoft.com/office/drawing/2014/main" id="{16AEFF86-AAFA-850A-69AA-967AB527E52E}"/>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4" name="Slide Number Placeholder 7">
            <a:extLst>
              <a:ext uri="{FF2B5EF4-FFF2-40B4-BE49-F238E27FC236}">
                <a16:creationId xmlns:a16="http://schemas.microsoft.com/office/drawing/2014/main" id="{4F5F1838-DDE6-911B-DCEC-C128D162C2AB}"/>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5" name="Group 24">
            <a:extLst>
              <a:ext uri="{FF2B5EF4-FFF2-40B4-BE49-F238E27FC236}">
                <a16:creationId xmlns:a16="http://schemas.microsoft.com/office/drawing/2014/main" id="{09549863-1657-45CE-A2A3-0D17577DF874}"/>
              </a:ext>
            </a:extLst>
          </p:cNvPr>
          <p:cNvGrpSpPr/>
          <p:nvPr userDrawn="1"/>
        </p:nvGrpSpPr>
        <p:grpSpPr>
          <a:xfrm>
            <a:off x="403759" y="6609512"/>
            <a:ext cx="1350206" cy="231732"/>
            <a:chOff x="1825339" y="13095720"/>
            <a:chExt cx="2276229" cy="390663"/>
          </a:xfrm>
        </p:grpSpPr>
        <p:sp>
          <p:nvSpPr>
            <p:cNvPr id="42" name="Free Form 8">
              <a:extLst>
                <a:ext uri="{FF2B5EF4-FFF2-40B4-BE49-F238E27FC236}">
                  <a16:creationId xmlns:a16="http://schemas.microsoft.com/office/drawing/2014/main" id="{C7EC80C8-78DC-6BDF-DF8C-B16B37224398}"/>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9">
              <a:extLst>
                <a:ext uri="{FF2B5EF4-FFF2-40B4-BE49-F238E27FC236}">
                  <a16:creationId xmlns:a16="http://schemas.microsoft.com/office/drawing/2014/main" id="{7FCF20DC-3BBE-760F-345F-428C01885722}"/>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0">
              <a:extLst>
                <a:ext uri="{FF2B5EF4-FFF2-40B4-BE49-F238E27FC236}">
                  <a16:creationId xmlns:a16="http://schemas.microsoft.com/office/drawing/2014/main" id="{A40BE930-2A40-71F1-4807-E8F48CD68326}"/>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1">
              <a:extLst>
                <a:ext uri="{FF2B5EF4-FFF2-40B4-BE49-F238E27FC236}">
                  <a16:creationId xmlns:a16="http://schemas.microsoft.com/office/drawing/2014/main" id="{3B69ABFE-3A97-57EE-0FCA-1A252D448EF0}"/>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2">
              <a:extLst>
                <a:ext uri="{FF2B5EF4-FFF2-40B4-BE49-F238E27FC236}">
                  <a16:creationId xmlns:a16="http://schemas.microsoft.com/office/drawing/2014/main" id="{BC0469F6-63BB-DC71-EF2C-5D1210CD008F}"/>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3">
              <a:extLst>
                <a:ext uri="{FF2B5EF4-FFF2-40B4-BE49-F238E27FC236}">
                  <a16:creationId xmlns:a16="http://schemas.microsoft.com/office/drawing/2014/main" id="{2DF0B58C-007C-146E-949C-15CA16AD480C}"/>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4">
              <a:extLst>
                <a:ext uri="{FF2B5EF4-FFF2-40B4-BE49-F238E27FC236}">
                  <a16:creationId xmlns:a16="http://schemas.microsoft.com/office/drawing/2014/main" id="{1D933503-DB89-63D3-5EDB-4782006019B3}"/>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5">
              <a:extLst>
                <a:ext uri="{FF2B5EF4-FFF2-40B4-BE49-F238E27FC236}">
                  <a16:creationId xmlns:a16="http://schemas.microsoft.com/office/drawing/2014/main" id="{7CC1EB75-F097-8E35-B492-88E679779F2B}"/>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6">
              <a:extLst>
                <a:ext uri="{FF2B5EF4-FFF2-40B4-BE49-F238E27FC236}">
                  <a16:creationId xmlns:a16="http://schemas.microsoft.com/office/drawing/2014/main" id="{BC58A482-90F8-B6D8-4738-4F7C770AB1EF}"/>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7">
              <a:extLst>
                <a:ext uri="{FF2B5EF4-FFF2-40B4-BE49-F238E27FC236}">
                  <a16:creationId xmlns:a16="http://schemas.microsoft.com/office/drawing/2014/main" id="{47B27FE2-17DD-5FF7-A97F-5C07111D4553}"/>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8">
              <a:extLst>
                <a:ext uri="{FF2B5EF4-FFF2-40B4-BE49-F238E27FC236}">
                  <a16:creationId xmlns:a16="http://schemas.microsoft.com/office/drawing/2014/main" id="{D3AA3A02-DFF8-48D9-B734-B6BBF74A72DF}"/>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3" name="Text Placeholder 50">
            <a:extLst>
              <a:ext uri="{FF2B5EF4-FFF2-40B4-BE49-F238E27FC236}">
                <a16:creationId xmlns:a16="http://schemas.microsoft.com/office/drawing/2014/main" id="{06895FCB-5CF6-2F48-5AC7-3EEED3C464D4}"/>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4" name="Text Placeholder 50">
            <a:extLst>
              <a:ext uri="{FF2B5EF4-FFF2-40B4-BE49-F238E27FC236}">
                <a16:creationId xmlns:a16="http://schemas.microsoft.com/office/drawing/2014/main" id="{F87011B1-67FC-D69F-3987-D25D33108612}"/>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3863847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dalas_Slaids-14">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6FAC9F0-245F-5EA6-19D4-F0CB190C2135}"/>
              </a:ext>
            </a:extLst>
          </p:cNvPr>
          <p:cNvSpPr/>
          <p:nvPr userDrawn="1"/>
        </p:nvSpPr>
        <p:spPr>
          <a:xfrm>
            <a:off x="7877788" y="0"/>
            <a:ext cx="4314212" cy="4314408"/>
          </a:xfrm>
          <a:custGeom>
            <a:avLst/>
            <a:gdLst>
              <a:gd name="connsiteX0" fmla="*/ 0 w 4314212"/>
              <a:gd name="connsiteY0" fmla="*/ 0 h 4314408"/>
              <a:gd name="connsiteX1" fmla="*/ 4314212 w 4314212"/>
              <a:gd name="connsiteY1" fmla="*/ 0 h 4314408"/>
              <a:gd name="connsiteX2" fmla="*/ 4314212 w 4314212"/>
              <a:gd name="connsiteY2" fmla="*/ 4314408 h 4314408"/>
              <a:gd name="connsiteX3" fmla="*/ 4250735 w 4314212"/>
              <a:gd name="connsiteY3" fmla="*/ 4303072 h 4314408"/>
              <a:gd name="connsiteX4" fmla="*/ 11377 w 4314212"/>
              <a:gd name="connsiteY4" fmla="*/ 63710 h 431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212" h="4314408">
                <a:moveTo>
                  <a:pt x="0" y="0"/>
                </a:moveTo>
                <a:lnTo>
                  <a:pt x="4314212" y="0"/>
                </a:lnTo>
                <a:lnTo>
                  <a:pt x="4314212" y="4314408"/>
                </a:lnTo>
                <a:lnTo>
                  <a:pt x="4250735" y="4303072"/>
                </a:lnTo>
                <a:cubicBezTo>
                  <a:pt x="2122819" y="3867637"/>
                  <a:pt x="446810" y="2191621"/>
                  <a:pt x="11377" y="63710"/>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12" name="Content Placeholder 2">
            <a:extLst>
              <a:ext uri="{FF2B5EF4-FFF2-40B4-BE49-F238E27FC236}">
                <a16:creationId xmlns:a16="http://schemas.microsoft.com/office/drawing/2014/main" id="{BF3C928A-E881-2945-8416-B745C0BCFF86}"/>
              </a:ext>
            </a:extLst>
          </p:cNvPr>
          <p:cNvSpPr>
            <a:spLocks noGrp="1"/>
          </p:cNvSpPr>
          <p:nvPr>
            <p:ph idx="1" hasCustomPrompt="1"/>
          </p:nvPr>
        </p:nvSpPr>
        <p:spPr>
          <a:xfrm>
            <a:off x="403225" y="4664596"/>
            <a:ext cx="11384478" cy="1373106"/>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3" name="Text Placeholder 4">
            <a:extLst>
              <a:ext uri="{FF2B5EF4-FFF2-40B4-BE49-F238E27FC236}">
                <a16:creationId xmlns:a16="http://schemas.microsoft.com/office/drawing/2014/main" id="{D6B87039-869C-C546-8520-74D985CD164A}"/>
              </a:ext>
            </a:extLst>
          </p:cNvPr>
          <p:cNvSpPr>
            <a:spLocks noGrp="1"/>
          </p:cNvSpPr>
          <p:nvPr>
            <p:ph type="body" sz="quarter" idx="13" hasCustomPrompt="1"/>
          </p:nvPr>
        </p:nvSpPr>
        <p:spPr>
          <a:xfrm>
            <a:off x="403225" y="1390824"/>
            <a:ext cx="11385550" cy="463550"/>
          </a:xfrm>
          <a:prstGeom prst="rect">
            <a:avLst/>
          </a:prstGeom>
        </p:spPr>
        <p:txBody>
          <a:bodyPr/>
          <a:lstStyle>
            <a:lvl1pPr>
              <a:buNone/>
              <a:defRPr sz="2400" b="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4" name="Text Placeholder 4">
            <a:extLst>
              <a:ext uri="{FF2B5EF4-FFF2-40B4-BE49-F238E27FC236}">
                <a16:creationId xmlns:a16="http://schemas.microsoft.com/office/drawing/2014/main" id="{0FA48359-F6D6-B842-875D-C1F37E5A0AD9}"/>
              </a:ext>
            </a:extLst>
          </p:cNvPr>
          <p:cNvSpPr>
            <a:spLocks noGrp="1"/>
          </p:cNvSpPr>
          <p:nvPr>
            <p:ph type="body" sz="quarter" idx="14" hasCustomPrompt="1"/>
          </p:nvPr>
        </p:nvSpPr>
        <p:spPr>
          <a:xfrm>
            <a:off x="402153" y="4147852"/>
            <a:ext cx="1138555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5" name="Content Placeholder 2">
            <a:extLst>
              <a:ext uri="{FF2B5EF4-FFF2-40B4-BE49-F238E27FC236}">
                <a16:creationId xmlns:a16="http://schemas.microsoft.com/office/drawing/2014/main" id="{2232B17C-E471-364B-B25A-2A475E1F0154}"/>
              </a:ext>
            </a:extLst>
          </p:cNvPr>
          <p:cNvSpPr>
            <a:spLocks noGrp="1"/>
          </p:cNvSpPr>
          <p:nvPr>
            <p:ph idx="15" hasCustomPrompt="1"/>
          </p:nvPr>
        </p:nvSpPr>
        <p:spPr>
          <a:xfrm>
            <a:off x="403224" y="1907568"/>
            <a:ext cx="11384479" cy="218709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3" name="Rectangle 5">
            <a:extLst>
              <a:ext uri="{FF2B5EF4-FFF2-40B4-BE49-F238E27FC236}">
                <a16:creationId xmlns:a16="http://schemas.microsoft.com/office/drawing/2014/main" id="{7ECC58A7-7076-89B5-BBC4-727A1F6B419D}"/>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4" name="Slide Number Placeholder 7">
            <a:extLst>
              <a:ext uri="{FF2B5EF4-FFF2-40B4-BE49-F238E27FC236}">
                <a16:creationId xmlns:a16="http://schemas.microsoft.com/office/drawing/2014/main" id="{990B7365-B9A0-8D5D-D93B-D2AC958B6862}"/>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5" name="Group 24">
            <a:extLst>
              <a:ext uri="{FF2B5EF4-FFF2-40B4-BE49-F238E27FC236}">
                <a16:creationId xmlns:a16="http://schemas.microsoft.com/office/drawing/2014/main" id="{4710DF99-74E0-0975-A56C-A76DAB5551B6}"/>
              </a:ext>
            </a:extLst>
          </p:cNvPr>
          <p:cNvGrpSpPr/>
          <p:nvPr userDrawn="1"/>
        </p:nvGrpSpPr>
        <p:grpSpPr>
          <a:xfrm>
            <a:off x="403759" y="6609512"/>
            <a:ext cx="1350206" cy="231732"/>
            <a:chOff x="1825339" y="13095720"/>
            <a:chExt cx="2276229" cy="390663"/>
          </a:xfrm>
        </p:grpSpPr>
        <p:sp>
          <p:nvSpPr>
            <p:cNvPr id="42" name="Free Form 8">
              <a:extLst>
                <a:ext uri="{FF2B5EF4-FFF2-40B4-BE49-F238E27FC236}">
                  <a16:creationId xmlns:a16="http://schemas.microsoft.com/office/drawing/2014/main" id="{8438B641-FD45-21E3-4F81-D1A79C5FC7AB}"/>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9">
              <a:extLst>
                <a:ext uri="{FF2B5EF4-FFF2-40B4-BE49-F238E27FC236}">
                  <a16:creationId xmlns:a16="http://schemas.microsoft.com/office/drawing/2014/main" id="{927DA7DF-0991-7537-6B7D-5F579D0BC087}"/>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0">
              <a:extLst>
                <a:ext uri="{FF2B5EF4-FFF2-40B4-BE49-F238E27FC236}">
                  <a16:creationId xmlns:a16="http://schemas.microsoft.com/office/drawing/2014/main" id="{67DE27B0-B463-A0D2-FDC4-52829271125B}"/>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1">
              <a:extLst>
                <a:ext uri="{FF2B5EF4-FFF2-40B4-BE49-F238E27FC236}">
                  <a16:creationId xmlns:a16="http://schemas.microsoft.com/office/drawing/2014/main" id="{B72DBD16-7705-3B1E-B7D8-47EDD093C6C5}"/>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2">
              <a:extLst>
                <a:ext uri="{FF2B5EF4-FFF2-40B4-BE49-F238E27FC236}">
                  <a16:creationId xmlns:a16="http://schemas.microsoft.com/office/drawing/2014/main" id="{6B75619B-E8C2-7E67-A808-EF9DF97E3F84}"/>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3">
              <a:extLst>
                <a:ext uri="{FF2B5EF4-FFF2-40B4-BE49-F238E27FC236}">
                  <a16:creationId xmlns:a16="http://schemas.microsoft.com/office/drawing/2014/main" id="{2FE1EBE5-9D47-D2F3-0CED-80CAFF830EB2}"/>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4">
              <a:extLst>
                <a:ext uri="{FF2B5EF4-FFF2-40B4-BE49-F238E27FC236}">
                  <a16:creationId xmlns:a16="http://schemas.microsoft.com/office/drawing/2014/main" id="{60CFA37E-1FEB-ED74-3408-5F8F2874D398}"/>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5">
              <a:extLst>
                <a:ext uri="{FF2B5EF4-FFF2-40B4-BE49-F238E27FC236}">
                  <a16:creationId xmlns:a16="http://schemas.microsoft.com/office/drawing/2014/main" id="{2453DC6D-E77C-B7EB-7BCB-191AAE9AF3A6}"/>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6">
              <a:extLst>
                <a:ext uri="{FF2B5EF4-FFF2-40B4-BE49-F238E27FC236}">
                  <a16:creationId xmlns:a16="http://schemas.microsoft.com/office/drawing/2014/main" id="{74EC341D-54AD-6378-965B-9AC16903BD50}"/>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7">
              <a:extLst>
                <a:ext uri="{FF2B5EF4-FFF2-40B4-BE49-F238E27FC236}">
                  <a16:creationId xmlns:a16="http://schemas.microsoft.com/office/drawing/2014/main" id="{A2374102-E49E-A42E-8008-7F137616C3C4}"/>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8">
              <a:extLst>
                <a:ext uri="{FF2B5EF4-FFF2-40B4-BE49-F238E27FC236}">
                  <a16:creationId xmlns:a16="http://schemas.microsoft.com/office/drawing/2014/main" id="{C5E16E0D-F91E-7FE7-2747-3B7AA2D747BB}"/>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3" name="Text Placeholder 50">
            <a:extLst>
              <a:ext uri="{FF2B5EF4-FFF2-40B4-BE49-F238E27FC236}">
                <a16:creationId xmlns:a16="http://schemas.microsoft.com/office/drawing/2014/main" id="{A89FCDD1-244A-6E3C-B512-13A93D153F36}"/>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4" name="Text Placeholder 50">
            <a:extLst>
              <a:ext uri="{FF2B5EF4-FFF2-40B4-BE49-F238E27FC236}">
                <a16:creationId xmlns:a16="http://schemas.microsoft.com/office/drawing/2014/main" id="{EA42D005-94A0-5E65-98A6-6757906878FD}"/>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2571897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dalas_Slaids-15">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CB77AA2-DE34-8358-3B0D-3635E7B1D032}"/>
              </a:ext>
            </a:extLst>
          </p:cNvPr>
          <p:cNvSpPr/>
          <p:nvPr userDrawn="1"/>
        </p:nvSpPr>
        <p:spPr>
          <a:xfrm>
            <a:off x="5540216" y="5247430"/>
            <a:ext cx="6670103" cy="1651952"/>
          </a:xfrm>
          <a:custGeom>
            <a:avLst/>
            <a:gdLst>
              <a:gd name="connsiteX0" fmla="*/ 4462664 w 6670103"/>
              <a:gd name="connsiteY0" fmla="*/ 0 h 1651952"/>
              <a:gd name="connsiteX1" fmla="*/ 4462677 w 6670103"/>
              <a:gd name="connsiteY1" fmla="*/ 0 h 1651952"/>
              <a:gd name="connsiteX2" fmla="*/ 6502960 w 6670103"/>
              <a:gd name="connsiteY2" fmla="*/ 308463 h 1651952"/>
              <a:gd name="connsiteX3" fmla="*/ 6670103 w 6670103"/>
              <a:gd name="connsiteY3" fmla="*/ 365018 h 1651952"/>
              <a:gd name="connsiteX4" fmla="*/ 6670103 w 6670103"/>
              <a:gd name="connsiteY4" fmla="*/ 1651952 h 1651952"/>
              <a:gd name="connsiteX5" fmla="*/ 0 w 6670103"/>
              <a:gd name="connsiteY5" fmla="*/ 1651952 h 1651952"/>
              <a:gd name="connsiteX6" fmla="*/ 98366 w 6670103"/>
              <a:gd name="connsiteY6" fmla="*/ 1566745 h 1651952"/>
              <a:gd name="connsiteX7" fmla="*/ 4462664 w 6670103"/>
              <a:gd name="connsiteY7" fmla="*/ 0 h 165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103" h="1651952">
                <a:moveTo>
                  <a:pt x="4462664" y="0"/>
                </a:moveTo>
                <a:lnTo>
                  <a:pt x="4462677" y="0"/>
                </a:lnTo>
                <a:cubicBezTo>
                  <a:pt x="5173168" y="0"/>
                  <a:pt x="5858436" y="107994"/>
                  <a:pt x="6502960" y="308463"/>
                </a:cubicBezTo>
                <a:lnTo>
                  <a:pt x="6670103" y="365018"/>
                </a:lnTo>
                <a:lnTo>
                  <a:pt x="6670103" y="1651952"/>
                </a:lnTo>
                <a:lnTo>
                  <a:pt x="0" y="1651952"/>
                </a:lnTo>
                <a:lnTo>
                  <a:pt x="98366" y="1566745"/>
                </a:lnTo>
                <a:cubicBezTo>
                  <a:pt x="1284368" y="587967"/>
                  <a:pt x="2804852" y="0"/>
                  <a:pt x="4462664" y="0"/>
                </a:cubicBez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12" name="Content Placeholder 2">
            <a:extLst>
              <a:ext uri="{FF2B5EF4-FFF2-40B4-BE49-F238E27FC236}">
                <a16:creationId xmlns:a16="http://schemas.microsoft.com/office/drawing/2014/main" id="{BF3C928A-E881-2945-8416-B745C0BCFF86}"/>
              </a:ext>
            </a:extLst>
          </p:cNvPr>
          <p:cNvSpPr>
            <a:spLocks noGrp="1"/>
          </p:cNvSpPr>
          <p:nvPr>
            <p:ph idx="1" hasCustomPrompt="1"/>
          </p:nvPr>
        </p:nvSpPr>
        <p:spPr>
          <a:xfrm>
            <a:off x="403225" y="4664596"/>
            <a:ext cx="11384478" cy="1373106"/>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3" name="Text Placeholder 4">
            <a:extLst>
              <a:ext uri="{FF2B5EF4-FFF2-40B4-BE49-F238E27FC236}">
                <a16:creationId xmlns:a16="http://schemas.microsoft.com/office/drawing/2014/main" id="{D6B87039-869C-C546-8520-74D985CD164A}"/>
              </a:ext>
            </a:extLst>
          </p:cNvPr>
          <p:cNvSpPr>
            <a:spLocks noGrp="1"/>
          </p:cNvSpPr>
          <p:nvPr>
            <p:ph type="body" sz="quarter" idx="13" hasCustomPrompt="1"/>
          </p:nvPr>
        </p:nvSpPr>
        <p:spPr>
          <a:xfrm>
            <a:off x="403225" y="1390824"/>
            <a:ext cx="1138555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4" name="Text Placeholder 4">
            <a:extLst>
              <a:ext uri="{FF2B5EF4-FFF2-40B4-BE49-F238E27FC236}">
                <a16:creationId xmlns:a16="http://schemas.microsoft.com/office/drawing/2014/main" id="{0FA48359-F6D6-B842-875D-C1F37E5A0AD9}"/>
              </a:ext>
            </a:extLst>
          </p:cNvPr>
          <p:cNvSpPr>
            <a:spLocks noGrp="1"/>
          </p:cNvSpPr>
          <p:nvPr>
            <p:ph type="body" sz="quarter" idx="14" hasCustomPrompt="1"/>
          </p:nvPr>
        </p:nvSpPr>
        <p:spPr>
          <a:xfrm>
            <a:off x="402153" y="4147852"/>
            <a:ext cx="1138555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5" name="Content Placeholder 2">
            <a:extLst>
              <a:ext uri="{FF2B5EF4-FFF2-40B4-BE49-F238E27FC236}">
                <a16:creationId xmlns:a16="http://schemas.microsoft.com/office/drawing/2014/main" id="{2232B17C-E471-364B-B25A-2A475E1F0154}"/>
              </a:ext>
            </a:extLst>
          </p:cNvPr>
          <p:cNvSpPr>
            <a:spLocks noGrp="1"/>
          </p:cNvSpPr>
          <p:nvPr>
            <p:ph idx="15" hasCustomPrompt="1"/>
          </p:nvPr>
        </p:nvSpPr>
        <p:spPr>
          <a:xfrm>
            <a:off x="403224" y="1907568"/>
            <a:ext cx="11384479" cy="218709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3" name="Rectangle 5">
            <a:extLst>
              <a:ext uri="{FF2B5EF4-FFF2-40B4-BE49-F238E27FC236}">
                <a16:creationId xmlns:a16="http://schemas.microsoft.com/office/drawing/2014/main" id="{C651906F-9850-886A-221F-3323E7A9B651}"/>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4" name="Slide Number Placeholder 7">
            <a:extLst>
              <a:ext uri="{FF2B5EF4-FFF2-40B4-BE49-F238E27FC236}">
                <a16:creationId xmlns:a16="http://schemas.microsoft.com/office/drawing/2014/main" id="{F94F5B7E-A644-DDD7-CEEC-71537CFB5A7E}"/>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5" name="Group 24">
            <a:extLst>
              <a:ext uri="{FF2B5EF4-FFF2-40B4-BE49-F238E27FC236}">
                <a16:creationId xmlns:a16="http://schemas.microsoft.com/office/drawing/2014/main" id="{AE9BCBC8-E672-9747-79B1-5E0F98F4DFE1}"/>
              </a:ext>
            </a:extLst>
          </p:cNvPr>
          <p:cNvGrpSpPr/>
          <p:nvPr userDrawn="1"/>
        </p:nvGrpSpPr>
        <p:grpSpPr>
          <a:xfrm>
            <a:off x="403759" y="6609512"/>
            <a:ext cx="1350206" cy="231732"/>
            <a:chOff x="1825339" y="13095720"/>
            <a:chExt cx="2276229" cy="390663"/>
          </a:xfrm>
        </p:grpSpPr>
        <p:sp>
          <p:nvSpPr>
            <p:cNvPr id="42" name="Free Form 8">
              <a:extLst>
                <a:ext uri="{FF2B5EF4-FFF2-40B4-BE49-F238E27FC236}">
                  <a16:creationId xmlns:a16="http://schemas.microsoft.com/office/drawing/2014/main" id="{732AC342-8C3E-C8DD-A2C6-21B28B6BA7BA}"/>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9">
              <a:extLst>
                <a:ext uri="{FF2B5EF4-FFF2-40B4-BE49-F238E27FC236}">
                  <a16:creationId xmlns:a16="http://schemas.microsoft.com/office/drawing/2014/main" id="{D24FD582-6B51-DC8E-0E04-408942D8EEB0}"/>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0">
              <a:extLst>
                <a:ext uri="{FF2B5EF4-FFF2-40B4-BE49-F238E27FC236}">
                  <a16:creationId xmlns:a16="http://schemas.microsoft.com/office/drawing/2014/main" id="{C79DEFBE-7948-E0BC-4DB3-98BCC462886F}"/>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1">
              <a:extLst>
                <a:ext uri="{FF2B5EF4-FFF2-40B4-BE49-F238E27FC236}">
                  <a16:creationId xmlns:a16="http://schemas.microsoft.com/office/drawing/2014/main" id="{2A7F4ABA-EF31-B06C-7838-BDC680BA440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2">
              <a:extLst>
                <a:ext uri="{FF2B5EF4-FFF2-40B4-BE49-F238E27FC236}">
                  <a16:creationId xmlns:a16="http://schemas.microsoft.com/office/drawing/2014/main" id="{978DC9AF-D4CF-54C5-652E-233F71C7D34F}"/>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3">
              <a:extLst>
                <a:ext uri="{FF2B5EF4-FFF2-40B4-BE49-F238E27FC236}">
                  <a16:creationId xmlns:a16="http://schemas.microsoft.com/office/drawing/2014/main" id="{8F89FE30-E231-8CC7-C6C1-2BDECB5A5AF5}"/>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4">
              <a:extLst>
                <a:ext uri="{FF2B5EF4-FFF2-40B4-BE49-F238E27FC236}">
                  <a16:creationId xmlns:a16="http://schemas.microsoft.com/office/drawing/2014/main" id="{F9185455-8FA5-F892-F679-25DB7F63B59E}"/>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5">
              <a:extLst>
                <a:ext uri="{FF2B5EF4-FFF2-40B4-BE49-F238E27FC236}">
                  <a16:creationId xmlns:a16="http://schemas.microsoft.com/office/drawing/2014/main" id="{45CC0B43-EF3D-B56C-5DEE-67544E2C86C2}"/>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6">
              <a:extLst>
                <a:ext uri="{FF2B5EF4-FFF2-40B4-BE49-F238E27FC236}">
                  <a16:creationId xmlns:a16="http://schemas.microsoft.com/office/drawing/2014/main" id="{26515C2E-4D21-14CE-A549-982573813C8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7">
              <a:extLst>
                <a:ext uri="{FF2B5EF4-FFF2-40B4-BE49-F238E27FC236}">
                  <a16:creationId xmlns:a16="http://schemas.microsoft.com/office/drawing/2014/main" id="{5BA564AB-9A17-6D18-1CBD-BB96EAE1736A}"/>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8">
              <a:extLst>
                <a:ext uri="{FF2B5EF4-FFF2-40B4-BE49-F238E27FC236}">
                  <a16:creationId xmlns:a16="http://schemas.microsoft.com/office/drawing/2014/main" id="{E9963200-9CB7-C1C8-B289-B7F70738A262}"/>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3" name="Text Placeholder 50">
            <a:extLst>
              <a:ext uri="{FF2B5EF4-FFF2-40B4-BE49-F238E27FC236}">
                <a16:creationId xmlns:a16="http://schemas.microsoft.com/office/drawing/2014/main" id="{0BE46E32-01B9-931D-3069-058A37F2B613}"/>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 </a:t>
            </a:r>
            <a:endParaRPr lang="en-LV"/>
          </a:p>
        </p:txBody>
      </p:sp>
      <p:sp>
        <p:nvSpPr>
          <p:cNvPr id="54" name="Text Placeholder 50">
            <a:extLst>
              <a:ext uri="{FF2B5EF4-FFF2-40B4-BE49-F238E27FC236}">
                <a16:creationId xmlns:a16="http://schemas.microsoft.com/office/drawing/2014/main" id="{212A2672-B04C-F8A2-6F50-182AB5CBB911}"/>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26773934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dalas_Slaids-16">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3CE3B54-F487-4A47-50C6-4AEC4252BF58}"/>
              </a:ext>
            </a:extLst>
          </p:cNvPr>
          <p:cNvSpPr/>
          <p:nvPr userDrawn="1"/>
        </p:nvSpPr>
        <p:spPr>
          <a:xfrm>
            <a:off x="-5540" y="5874704"/>
            <a:ext cx="4713348" cy="1034537"/>
          </a:xfrm>
          <a:custGeom>
            <a:avLst/>
            <a:gdLst>
              <a:gd name="connsiteX0" fmla="*/ 1091291 w 4713348"/>
              <a:gd name="connsiteY0" fmla="*/ 0 h 1034537"/>
              <a:gd name="connsiteX1" fmla="*/ 1091304 w 4713348"/>
              <a:gd name="connsiteY1" fmla="*/ 0 h 1034537"/>
              <a:gd name="connsiteX2" fmla="*/ 4649036 w 4713348"/>
              <a:gd name="connsiteY2" fmla="*/ 993307 h 1034537"/>
              <a:gd name="connsiteX3" fmla="*/ 4713348 w 4713348"/>
              <a:gd name="connsiteY3" fmla="*/ 1034537 h 1034537"/>
              <a:gd name="connsiteX4" fmla="*/ 0 w 4713348"/>
              <a:gd name="connsiteY4" fmla="*/ 1034537 h 1034537"/>
              <a:gd name="connsiteX5" fmla="*/ 0 w 4713348"/>
              <a:gd name="connsiteY5" fmla="*/ 87344 h 1034537"/>
              <a:gd name="connsiteX6" fmla="*/ 46412 w 4713348"/>
              <a:gd name="connsiteY6" fmla="*/ 79056 h 1034537"/>
              <a:gd name="connsiteX7" fmla="*/ 1091291 w 4713348"/>
              <a:gd name="connsiteY7" fmla="*/ 0 h 10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3348" h="1034537">
                <a:moveTo>
                  <a:pt x="1091291" y="0"/>
                </a:moveTo>
                <a:lnTo>
                  <a:pt x="1091304" y="0"/>
                </a:lnTo>
                <a:cubicBezTo>
                  <a:pt x="2393871" y="0"/>
                  <a:pt x="3611659" y="362980"/>
                  <a:pt x="4649036" y="993307"/>
                </a:cubicBezTo>
                <a:lnTo>
                  <a:pt x="4713348" y="1034537"/>
                </a:lnTo>
                <a:lnTo>
                  <a:pt x="0" y="1034537"/>
                </a:lnTo>
                <a:lnTo>
                  <a:pt x="0" y="87344"/>
                </a:lnTo>
                <a:lnTo>
                  <a:pt x="46412" y="79056"/>
                </a:lnTo>
                <a:cubicBezTo>
                  <a:pt x="387106" y="26999"/>
                  <a:pt x="736046" y="0"/>
                  <a:pt x="1091291" y="0"/>
                </a:cubicBez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13" name="Text Placeholder 4">
            <a:extLst>
              <a:ext uri="{FF2B5EF4-FFF2-40B4-BE49-F238E27FC236}">
                <a16:creationId xmlns:a16="http://schemas.microsoft.com/office/drawing/2014/main" id="{D6B87039-869C-C546-8520-74D985CD164A}"/>
              </a:ext>
            </a:extLst>
          </p:cNvPr>
          <p:cNvSpPr>
            <a:spLocks noGrp="1"/>
          </p:cNvSpPr>
          <p:nvPr>
            <p:ph type="body" sz="quarter" idx="13" hasCustomPrompt="1"/>
          </p:nvPr>
        </p:nvSpPr>
        <p:spPr>
          <a:xfrm>
            <a:off x="403225" y="1390824"/>
            <a:ext cx="1138555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4" name="Text Placeholder 4">
            <a:extLst>
              <a:ext uri="{FF2B5EF4-FFF2-40B4-BE49-F238E27FC236}">
                <a16:creationId xmlns:a16="http://schemas.microsoft.com/office/drawing/2014/main" id="{0FA48359-F6D6-B842-875D-C1F37E5A0AD9}"/>
              </a:ext>
            </a:extLst>
          </p:cNvPr>
          <p:cNvSpPr>
            <a:spLocks noGrp="1"/>
          </p:cNvSpPr>
          <p:nvPr>
            <p:ph type="body" sz="quarter" idx="14" hasCustomPrompt="1"/>
          </p:nvPr>
        </p:nvSpPr>
        <p:spPr>
          <a:xfrm>
            <a:off x="402153" y="3003244"/>
            <a:ext cx="11385550" cy="463550"/>
          </a:xfrm>
          <a:prstGeom prst="rect">
            <a:avLst/>
          </a:prstGeom>
        </p:spPr>
        <p:txBody>
          <a:bodyPr/>
          <a:lstStyle>
            <a:lvl1pPr>
              <a:buNone/>
              <a:defRPr sz="2400" b="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5" name="Content Placeholder 2">
            <a:extLst>
              <a:ext uri="{FF2B5EF4-FFF2-40B4-BE49-F238E27FC236}">
                <a16:creationId xmlns:a16="http://schemas.microsoft.com/office/drawing/2014/main" id="{2232B17C-E471-364B-B25A-2A475E1F0154}"/>
              </a:ext>
            </a:extLst>
          </p:cNvPr>
          <p:cNvSpPr>
            <a:spLocks noGrp="1"/>
          </p:cNvSpPr>
          <p:nvPr>
            <p:ph idx="15" hasCustomPrompt="1"/>
          </p:nvPr>
        </p:nvSpPr>
        <p:spPr>
          <a:xfrm>
            <a:off x="403224" y="1907568"/>
            <a:ext cx="11384479" cy="1040745"/>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0" name="Content Placeholder 2">
            <a:extLst>
              <a:ext uri="{FF2B5EF4-FFF2-40B4-BE49-F238E27FC236}">
                <a16:creationId xmlns:a16="http://schemas.microsoft.com/office/drawing/2014/main" id="{A2A5BBDC-B9D7-0B43-8635-F393CA81DFD1}"/>
              </a:ext>
            </a:extLst>
          </p:cNvPr>
          <p:cNvSpPr>
            <a:spLocks noGrp="1"/>
          </p:cNvSpPr>
          <p:nvPr>
            <p:ph idx="16" hasCustomPrompt="1"/>
          </p:nvPr>
        </p:nvSpPr>
        <p:spPr>
          <a:xfrm>
            <a:off x="403224" y="3521725"/>
            <a:ext cx="11384479" cy="1040745"/>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1" name="Text Placeholder 4">
            <a:extLst>
              <a:ext uri="{FF2B5EF4-FFF2-40B4-BE49-F238E27FC236}">
                <a16:creationId xmlns:a16="http://schemas.microsoft.com/office/drawing/2014/main" id="{B78BA7A9-B3FD-1447-9372-387813B42200}"/>
              </a:ext>
            </a:extLst>
          </p:cNvPr>
          <p:cNvSpPr>
            <a:spLocks noGrp="1"/>
          </p:cNvSpPr>
          <p:nvPr>
            <p:ph type="body" sz="quarter" idx="17" hasCustomPrompt="1"/>
          </p:nvPr>
        </p:nvSpPr>
        <p:spPr>
          <a:xfrm>
            <a:off x="402153" y="4617854"/>
            <a:ext cx="1138555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6" name="Content Placeholder 2">
            <a:extLst>
              <a:ext uri="{FF2B5EF4-FFF2-40B4-BE49-F238E27FC236}">
                <a16:creationId xmlns:a16="http://schemas.microsoft.com/office/drawing/2014/main" id="{98470918-E775-E548-973B-FFABCD5D5E27}"/>
              </a:ext>
            </a:extLst>
          </p:cNvPr>
          <p:cNvSpPr>
            <a:spLocks noGrp="1"/>
          </p:cNvSpPr>
          <p:nvPr>
            <p:ph idx="18" hasCustomPrompt="1"/>
          </p:nvPr>
        </p:nvSpPr>
        <p:spPr>
          <a:xfrm>
            <a:off x="403760" y="5170205"/>
            <a:ext cx="11384479" cy="1040745"/>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5" name="Rectangle 5">
            <a:extLst>
              <a:ext uri="{FF2B5EF4-FFF2-40B4-BE49-F238E27FC236}">
                <a16:creationId xmlns:a16="http://schemas.microsoft.com/office/drawing/2014/main" id="{2BD0528F-CBA0-06CC-43C8-CA2FFAD68D3A}"/>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6" name="Slide Number Placeholder 7">
            <a:extLst>
              <a:ext uri="{FF2B5EF4-FFF2-40B4-BE49-F238E27FC236}">
                <a16:creationId xmlns:a16="http://schemas.microsoft.com/office/drawing/2014/main" id="{6CD53BBC-96D9-8C4A-5B78-8BB580C36A08}"/>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7" name="Group 26">
            <a:extLst>
              <a:ext uri="{FF2B5EF4-FFF2-40B4-BE49-F238E27FC236}">
                <a16:creationId xmlns:a16="http://schemas.microsoft.com/office/drawing/2014/main" id="{35CCF624-EF57-B8BD-7F1D-4161E2F901F1}"/>
              </a:ext>
            </a:extLst>
          </p:cNvPr>
          <p:cNvGrpSpPr/>
          <p:nvPr userDrawn="1"/>
        </p:nvGrpSpPr>
        <p:grpSpPr>
          <a:xfrm>
            <a:off x="403759" y="6609512"/>
            <a:ext cx="1350206" cy="231732"/>
            <a:chOff x="1825339" y="13095720"/>
            <a:chExt cx="2276229" cy="390663"/>
          </a:xfrm>
        </p:grpSpPr>
        <p:sp>
          <p:nvSpPr>
            <p:cNvPr id="44" name="Free Form 8">
              <a:extLst>
                <a:ext uri="{FF2B5EF4-FFF2-40B4-BE49-F238E27FC236}">
                  <a16:creationId xmlns:a16="http://schemas.microsoft.com/office/drawing/2014/main" id="{4A6447A7-5E30-7889-384F-3875C1D58FA3}"/>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9">
              <a:extLst>
                <a:ext uri="{FF2B5EF4-FFF2-40B4-BE49-F238E27FC236}">
                  <a16:creationId xmlns:a16="http://schemas.microsoft.com/office/drawing/2014/main" id="{88A1E2CE-589B-B63C-E2BE-C2D72A61C073}"/>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0">
              <a:extLst>
                <a:ext uri="{FF2B5EF4-FFF2-40B4-BE49-F238E27FC236}">
                  <a16:creationId xmlns:a16="http://schemas.microsoft.com/office/drawing/2014/main" id="{DB26E87F-AF32-E303-BC84-FB06FBFFD8AF}"/>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1">
              <a:extLst>
                <a:ext uri="{FF2B5EF4-FFF2-40B4-BE49-F238E27FC236}">
                  <a16:creationId xmlns:a16="http://schemas.microsoft.com/office/drawing/2014/main" id="{9A62B22A-576D-215E-B6D7-4A20FC49676D}"/>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2">
              <a:extLst>
                <a:ext uri="{FF2B5EF4-FFF2-40B4-BE49-F238E27FC236}">
                  <a16:creationId xmlns:a16="http://schemas.microsoft.com/office/drawing/2014/main" id="{6D7BF4E6-2B72-72AB-D114-3029E20B0D0B}"/>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3">
              <a:extLst>
                <a:ext uri="{FF2B5EF4-FFF2-40B4-BE49-F238E27FC236}">
                  <a16:creationId xmlns:a16="http://schemas.microsoft.com/office/drawing/2014/main" id="{D454F4D2-D80E-B1DC-84A5-9DCF12CD8126}"/>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4">
              <a:extLst>
                <a:ext uri="{FF2B5EF4-FFF2-40B4-BE49-F238E27FC236}">
                  <a16:creationId xmlns:a16="http://schemas.microsoft.com/office/drawing/2014/main" id="{74983F8C-5C81-8828-1CC3-8550099A2C74}"/>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5">
              <a:extLst>
                <a:ext uri="{FF2B5EF4-FFF2-40B4-BE49-F238E27FC236}">
                  <a16:creationId xmlns:a16="http://schemas.microsoft.com/office/drawing/2014/main" id="{5926A3B4-CC11-C0B9-D4DC-459E3C094608}"/>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6">
              <a:extLst>
                <a:ext uri="{FF2B5EF4-FFF2-40B4-BE49-F238E27FC236}">
                  <a16:creationId xmlns:a16="http://schemas.microsoft.com/office/drawing/2014/main" id="{3D665488-1B70-A53B-A2A3-AF9A116A64E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3" name="Free Form 17">
              <a:extLst>
                <a:ext uri="{FF2B5EF4-FFF2-40B4-BE49-F238E27FC236}">
                  <a16:creationId xmlns:a16="http://schemas.microsoft.com/office/drawing/2014/main" id="{B2D07B86-90DB-94C8-C661-8CBD73C8FBB0}"/>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4" name="Free Form 18">
              <a:extLst>
                <a:ext uri="{FF2B5EF4-FFF2-40B4-BE49-F238E27FC236}">
                  <a16:creationId xmlns:a16="http://schemas.microsoft.com/office/drawing/2014/main" id="{F7C633DD-06B9-2D0D-BB45-0DC228981269}"/>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5" name="Text Placeholder 50">
            <a:extLst>
              <a:ext uri="{FF2B5EF4-FFF2-40B4-BE49-F238E27FC236}">
                <a16:creationId xmlns:a16="http://schemas.microsoft.com/office/drawing/2014/main" id="{96EC0618-73A7-F819-D752-9753193FEA2C}"/>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6" name="Text Placeholder 50">
            <a:extLst>
              <a:ext uri="{FF2B5EF4-FFF2-40B4-BE49-F238E27FC236}">
                <a16:creationId xmlns:a16="http://schemas.microsoft.com/office/drawing/2014/main" id="{E6A1775A-12CE-1947-3136-A6992D6F9069}"/>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365857742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dalas_Slaids-17">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51004DA-9024-F704-461B-627D0CD8EA90}"/>
              </a:ext>
            </a:extLst>
          </p:cNvPr>
          <p:cNvSpPr/>
          <p:nvPr userDrawn="1"/>
        </p:nvSpPr>
        <p:spPr>
          <a:xfrm>
            <a:off x="8785369" y="0"/>
            <a:ext cx="3406631" cy="4321260"/>
          </a:xfrm>
          <a:custGeom>
            <a:avLst/>
            <a:gdLst>
              <a:gd name="connsiteX0" fmla="*/ 0 w 3406631"/>
              <a:gd name="connsiteY0" fmla="*/ 0 h 4321260"/>
              <a:gd name="connsiteX1" fmla="*/ 3406631 w 3406631"/>
              <a:gd name="connsiteY1" fmla="*/ 0 h 4321260"/>
              <a:gd name="connsiteX2" fmla="*/ 3406631 w 3406631"/>
              <a:gd name="connsiteY2" fmla="*/ 4321260 h 4321260"/>
              <a:gd name="connsiteX3" fmla="*/ 3274663 w 3406631"/>
              <a:gd name="connsiteY3" fmla="*/ 4269227 h 4321260"/>
              <a:gd name="connsiteX4" fmla="*/ 10042 w 3406631"/>
              <a:gd name="connsiteY4" fmla="*/ 79028 h 432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631" h="4321260">
                <a:moveTo>
                  <a:pt x="0" y="0"/>
                </a:moveTo>
                <a:lnTo>
                  <a:pt x="3406631" y="0"/>
                </a:lnTo>
                <a:lnTo>
                  <a:pt x="3406631" y="4321260"/>
                </a:lnTo>
                <a:lnTo>
                  <a:pt x="3274663" y="4269227"/>
                </a:lnTo>
                <a:cubicBezTo>
                  <a:pt x="1563712" y="3545555"/>
                  <a:pt x="299389" y="1972702"/>
                  <a:pt x="10042" y="79028"/>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1" y="1390825"/>
            <a:ext cx="5620801" cy="4647702"/>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6167438" y="1409712"/>
            <a:ext cx="5620801" cy="4647701"/>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21" name="Rectangle 5">
            <a:extLst>
              <a:ext uri="{FF2B5EF4-FFF2-40B4-BE49-F238E27FC236}">
                <a16:creationId xmlns:a16="http://schemas.microsoft.com/office/drawing/2014/main" id="{BC1BC28F-F33C-5D1D-E12E-EF7551D78378}"/>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2" name="Slide Number Placeholder 7">
            <a:extLst>
              <a:ext uri="{FF2B5EF4-FFF2-40B4-BE49-F238E27FC236}">
                <a16:creationId xmlns:a16="http://schemas.microsoft.com/office/drawing/2014/main" id="{35338D51-45CE-FC31-DAB2-1F7CC2B11DAB}"/>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3" name="Group 22">
            <a:extLst>
              <a:ext uri="{FF2B5EF4-FFF2-40B4-BE49-F238E27FC236}">
                <a16:creationId xmlns:a16="http://schemas.microsoft.com/office/drawing/2014/main" id="{87AF818E-DD5F-644C-0E9F-EE87CFF93499}"/>
              </a:ext>
            </a:extLst>
          </p:cNvPr>
          <p:cNvGrpSpPr/>
          <p:nvPr userDrawn="1"/>
        </p:nvGrpSpPr>
        <p:grpSpPr>
          <a:xfrm>
            <a:off x="403759" y="6609512"/>
            <a:ext cx="1350206" cy="231732"/>
            <a:chOff x="1825339" y="13095720"/>
            <a:chExt cx="2276229" cy="390663"/>
          </a:xfrm>
        </p:grpSpPr>
        <p:sp>
          <p:nvSpPr>
            <p:cNvPr id="40" name="Free Form 8">
              <a:extLst>
                <a:ext uri="{FF2B5EF4-FFF2-40B4-BE49-F238E27FC236}">
                  <a16:creationId xmlns:a16="http://schemas.microsoft.com/office/drawing/2014/main" id="{1E5406CA-6043-EEBD-ABDB-18E3A72D5C79}"/>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1" name="Free Form 9">
              <a:extLst>
                <a:ext uri="{FF2B5EF4-FFF2-40B4-BE49-F238E27FC236}">
                  <a16:creationId xmlns:a16="http://schemas.microsoft.com/office/drawing/2014/main" id="{1E7B5499-B5B0-EAE5-2FED-3297328ED2A1}"/>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10">
              <a:extLst>
                <a:ext uri="{FF2B5EF4-FFF2-40B4-BE49-F238E27FC236}">
                  <a16:creationId xmlns:a16="http://schemas.microsoft.com/office/drawing/2014/main" id="{4FFB7F84-9AAC-33C3-086A-F065CBC1743A}"/>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1">
              <a:extLst>
                <a:ext uri="{FF2B5EF4-FFF2-40B4-BE49-F238E27FC236}">
                  <a16:creationId xmlns:a16="http://schemas.microsoft.com/office/drawing/2014/main" id="{13DD1CA0-BAD5-DEB0-F4B2-2383A2AA6764}"/>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2">
              <a:extLst>
                <a:ext uri="{FF2B5EF4-FFF2-40B4-BE49-F238E27FC236}">
                  <a16:creationId xmlns:a16="http://schemas.microsoft.com/office/drawing/2014/main" id="{0304885B-CA6A-01C4-EC8A-741D39E1869B}"/>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3">
              <a:extLst>
                <a:ext uri="{FF2B5EF4-FFF2-40B4-BE49-F238E27FC236}">
                  <a16:creationId xmlns:a16="http://schemas.microsoft.com/office/drawing/2014/main" id="{9DFD5F72-E897-4AFD-ABDF-E199CC219896}"/>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4">
              <a:extLst>
                <a:ext uri="{FF2B5EF4-FFF2-40B4-BE49-F238E27FC236}">
                  <a16:creationId xmlns:a16="http://schemas.microsoft.com/office/drawing/2014/main" id="{E18A4184-0388-0126-493B-09D35EA6B603}"/>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5">
              <a:extLst>
                <a:ext uri="{FF2B5EF4-FFF2-40B4-BE49-F238E27FC236}">
                  <a16:creationId xmlns:a16="http://schemas.microsoft.com/office/drawing/2014/main" id="{8465A95A-CA9F-76EE-E6AD-402528BC028E}"/>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6">
              <a:extLst>
                <a:ext uri="{FF2B5EF4-FFF2-40B4-BE49-F238E27FC236}">
                  <a16:creationId xmlns:a16="http://schemas.microsoft.com/office/drawing/2014/main" id="{8E1AEA7B-4A04-1E43-D742-CC41D1CAB2F4}"/>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7">
              <a:extLst>
                <a:ext uri="{FF2B5EF4-FFF2-40B4-BE49-F238E27FC236}">
                  <a16:creationId xmlns:a16="http://schemas.microsoft.com/office/drawing/2014/main" id="{F13E13F7-4E7E-F1B8-46E0-2B0DABA6D9F6}"/>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8">
              <a:extLst>
                <a:ext uri="{FF2B5EF4-FFF2-40B4-BE49-F238E27FC236}">
                  <a16:creationId xmlns:a16="http://schemas.microsoft.com/office/drawing/2014/main" id="{03EC19E4-F1B4-C587-C7FB-163AD1778C69}"/>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1" name="Text Placeholder 50">
            <a:extLst>
              <a:ext uri="{FF2B5EF4-FFF2-40B4-BE49-F238E27FC236}">
                <a16:creationId xmlns:a16="http://schemas.microsoft.com/office/drawing/2014/main" id="{BF1D89D8-2854-D627-F548-6BD7631C8122}"/>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2" name="Text Placeholder 50">
            <a:extLst>
              <a:ext uri="{FF2B5EF4-FFF2-40B4-BE49-F238E27FC236}">
                <a16:creationId xmlns:a16="http://schemas.microsoft.com/office/drawing/2014/main" id="{E92B20BA-105A-0B41-ED22-D5E2C5871BF0}"/>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15204091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dalas_Slaids-18">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A7A77E2-5E9A-8E59-945B-CD513CA7ECDC}"/>
              </a:ext>
            </a:extLst>
          </p:cNvPr>
          <p:cNvSpPr/>
          <p:nvPr userDrawn="1"/>
        </p:nvSpPr>
        <p:spPr>
          <a:xfrm>
            <a:off x="8785369" y="0"/>
            <a:ext cx="3406631" cy="4321260"/>
          </a:xfrm>
          <a:custGeom>
            <a:avLst/>
            <a:gdLst>
              <a:gd name="connsiteX0" fmla="*/ 0 w 3406631"/>
              <a:gd name="connsiteY0" fmla="*/ 0 h 4321260"/>
              <a:gd name="connsiteX1" fmla="*/ 3406631 w 3406631"/>
              <a:gd name="connsiteY1" fmla="*/ 0 h 4321260"/>
              <a:gd name="connsiteX2" fmla="*/ 3406631 w 3406631"/>
              <a:gd name="connsiteY2" fmla="*/ 4321260 h 4321260"/>
              <a:gd name="connsiteX3" fmla="*/ 3274663 w 3406631"/>
              <a:gd name="connsiteY3" fmla="*/ 4269227 h 4321260"/>
              <a:gd name="connsiteX4" fmla="*/ 10042 w 3406631"/>
              <a:gd name="connsiteY4" fmla="*/ 79028 h 432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631" h="4321260">
                <a:moveTo>
                  <a:pt x="0" y="0"/>
                </a:moveTo>
                <a:lnTo>
                  <a:pt x="3406631" y="0"/>
                </a:lnTo>
                <a:lnTo>
                  <a:pt x="3406631" y="4321260"/>
                </a:lnTo>
                <a:lnTo>
                  <a:pt x="3274663" y="4269227"/>
                </a:lnTo>
                <a:cubicBezTo>
                  <a:pt x="1563712" y="3545555"/>
                  <a:pt x="299389" y="1972702"/>
                  <a:pt x="10042" y="79028"/>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1" y="1910317"/>
            <a:ext cx="5620802" cy="4328483"/>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5" name="Text Placeholder 4">
            <a:extLst>
              <a:ext uri="{FF2B5EF4-FFF2-40B4-BE49-F238E27FC236}">
                <a16:creationId xmlns:a16="http://schemas.microsoft.com/office/drawing/2014/main" id="{7A544E24-94B5-2640-A764-F5B0BFCBC7D8}"/>
              </a:ext>
            </a:extLst>
          </p:cNvPr>
          <p:cNvSpPr>
            <a:spLocks noGrp="1"/>
          </p:cNvSpPr>
          <p:nvPr>
            <p:ph type="body" sz="quarter" idx="13" hasCustomPrompt="1"/>
          </p:nvPr>
        </p:nvSpPr>
        <p:spPr>
          <a:xfrm>
            <a:off x="403225" y="1390824"/>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0" name="Text Placeholder 4">
            <a:extLst>
              <a:ext uri="{FF2B5EF4-FFF2-40B4-BE49-F238E27FC236}">
                <a16:creationId xmlns:a16="http://schemas.microsoft.com/office/drawing/2014/main" id="{03A4E1BB-A3FE-3648-A64E-D18790192EA5}"/>
              </a:ext>
            </a:extLst>
          </p:cNvPr>
          <p:cNvSpPr>
            <a:spLocks noGrp="1"/>
          </p:cNvSpPr>
          <p:nvPr>
            <p:ph type="body" sz="quarter" idx="14" hasCustomPrompt="1"/>
          </p:nvPr>
        </p:nvSpPr>
        <p:spPr>
          <a:xfrm>
            <a:off x="6166902" y="1390824"/>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6166902" y="1904854"/>
            <a:ext cx="5621337" cy="4333946"/>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vl3pPr>
              <a:defRPr sz="1800" b="0" i="0">
                <a:solidFill>
                  <a:schemeClr val="bg2">
                    <a:lumMod val="10000"/>
                  </a:schemeClr>
                </a:solidFill>
                <a:latin typeface="HelveticaNeueLT Pro 45 Lt" panose="020B0403020202020204" pitchFamily="34" charset="77"/>
              </a:defRPr>
            </a:lvl3pPr>
            <a:lvl4pPr>
              <a:defRPr sz="1600" b="0" i="0">
                <a:solidFill>
                  <a:schemeClr val="bg2">
                    <a:lumMod val="10000"/>
                  </a:schemeClr>
                </a:solidFill>
                <a:latin typeface="HelveticaNeueLT Pro 45 Lt" panose="020B0403020202020204" pitchFamily="34" charset="77"/>
              </a:defRPr>
            </a:lvl4pPr>
            <a:lvl5pPr>
              <a:defRPr sz="1600" b="0" i="0">
                <a:solidFill>
                  <a:schemeClr val="bg2">
                    <a:lumMod val="10000"/>
                  </a:schemeClr>
                </a:solidFill>
                <a:latin typeface="HelveticaNeueLT Pro 45 Lt" panose="020B0403020202020204" pitchFamily="34" charset="77"/>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23" name="Rectangle 5">
            <a:extLst>
              <a:ext uri="{FF2B5EF4-FFF2-40B4-BE49-F238E27FC236}">
                <a16:creationId xmlns:a16="http://schemas.microsoft.com/office/drawing/2014/main" id="{6692C6C8-E0D0-220A-C439-A8E7B993AFEA}"/>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4" name="Slide Number Placeholder 7">
            <a:extLst>
              <a:ext uri="{FF2B5EF4-FFF2-40B4-BE49-F238E27FC236}">
                <a16:creationId xmlns:a16="http://schemas.microsoft.com/office/drawing/2014/main" id="{BF56D8E8-9912-BB3E-4E0A-16215336AC7C}"/>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5" name="Group 24">
            <a:extLst>
              <a:ext uri="{FF2B5EF4-FFF2-40B4-BE49-F238E27FC236}">
                <a16:creationId xmlns:a16="http://schemas.microsoft.com/office/drawing/2014/main" id="{1CBEDC0B-AB4B-F055-7F8D-EAFD4069F110}"/>
              </a:ext>
            </a:extLst>
          </p:cNvPr>
          <p:cNvGrpSpPr/>
          <p:nvPr userDrawn="1"/>
        </p:nvGrpSpPr>
        <p:grpSpPr>
          <a:xfrm>
            <a:off x="403759" y="6609512"/>
            <a:ext cx="1350206" cy="231732"/>
            <a:chOff x="1825339" y="13095720"/>
            <a:chExt cx="2276229" cy="390663"/>
          </a:xfrm>
        </p:grpSpPr>
        <p:sp>
          <p:nvSpPr>
            <p:cNvPr id="42" name="Free Form 8">
              <a:extLst>
                <a:ext uri="{FF2B5EF4-FFF2-40B4-BE49-F238E27FC236}">
                  <a16:creationId xmlns:a16="http://schemas.microsoft.com/office/drawing/2014/main" id="{D6CDEDEA-4152-9059-C353-9A91A6324416}"/>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9">
              <a:extLst>
                <a:ext uri="{FF2B5EF4-FFF2-40B4-BE49-F238E27FC236}">
                  <a16:creationId xmlns:a16="http://schemas.microsoft.com/office/drawing/2014/main" id="{0FB93E98-A2B1-562E-68CC-58EEA1F0FE73}"/>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0">
              <a:extLst>
                <a:ext uri="{FF2B5EF4-FFF2-40B4-BE49-F238E27FC236}">
                  <a16:creationId xmlns:a16="http://schemas.microsoft.com/office/drawing/2014/main" id="{BC53AFF8-4D3B-9325-02AF-56901ECE18A3}"/>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1">
              <a:extLst>
                <a:ext uri="{FF2B5EF4-FFF2-40B4-BE49-F238E27FC236}">
                  <a16:creationId xmlns:a16="http://schemas.microsoft.com/office/drawing/2014/main" id="{18772242-E62B-9173-3C30-6B7CAF82B9EC}"/>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2">
              <a:extLst>
                <a:ext uri="{FF2B5EF4-FFF2-40B4-BE49-F238E27FC236}">
                  <a16:creationId xmlns:a16="http://schemas.microsoft.com/office/drawing/2014/main" id="{7CF3F3E8-603C-AA81-9664-7D1794D9E246}"/>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3">
              <a:extLst>
                <a:ext uri="{FF2B5EF4-FFF2-40B4-BE49-F238E27FC236}">
                  <a16:creationId xmlns:a16="http://schemas.microsoft.com/office/drawing/2014/main" id="{9F0C5349-74E6-D5F5-E766-7C01A4E43545}"/>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4">
              <a:extLst>
                <a:ext uri="{FF2B5EF4-FFF2-40B4-BE49-F238E27FC236}">
                  <a16:creationId xmlns:a16="http://schemas.microsoft.com/office/drawing/2014/main" id="{47230DC3-0E57-D33D-ED18-A81D041C2897}"/>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5">
              <a:extLst>
                <a:ext uri="{FF2B5EF4-FFF2-40B4-BE49-F238E27FC236}">
                  <a16:creationId xmlns:a16="http://schemas.microsoft.com/office/drawing/2014/main" id="{95BB667F-20A8-EDB7-936D-346FB9C2A651}"/>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6">
              <a:extLst>
                <a:ext uri="{FF2B5EF4-FFF2-40B4-BE49-F238E27FC236}">
                  <a16:creationId xmlns:a16="http://schemas.microsoft.com/office/drawing/2014/main" id="{A1D8026C-EFF5-DE6B-1A50-8C50847207C4}"/>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7">
              <a:extLst>
                <a:ext uri="{FF2B5EF4-FFF2-40B4-BE49-F238E27FC236}">
                  <a16:creationId xmlns:a16="http://schemas.microsoft.com/office/drawing/2014/main" id="{85722DBC-4393-EA65-5344-163C7D8E48C4}"/>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8">
              <a:extLst>
                <a:ext uri="{FF2B5EF4-FFF2-40B4-BE49-F238E27FC236}">
                  <a16:creationId xmlns:a16="http://schemas.microsoft.com/office/drawing/2014/main" id="{AE8FFAE0-1610-33C8-F67B-ED65D3BE7828}"/>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3" name="Text Placeholder 50">
            <a:extLst>
              <a:ext uri="{FF2B5EF4-FFF2-40B4-BE49-F238E27FC236}">
                <a16:creationId xmlns:a16="http://schemas.microsoft.com/office/drawing/2014/main" id="{92C1ADFA-31DD-7116-C6BF-D89EA00AAFD0}"/>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4" name="Text Placeholder 50">
            <a:extLst>
              <a:ext uri="{FF2B5EF4-FFF2-40B4-BE49-F238E27FC236}">
                <a16:creationId xmlns:a16="http://schemas.microsoft.com/office/drawing/2014/main" id="{D18D5C57-9346-20B3-05AC-B4AD453504EE}"/>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376044004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dalas_Slaids-19">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D4B815B3-B058-9957-2991-C94D3DD78E73}"/>
              </a:ext>
            </a:extLst>
          </p:cNvPr>
          <p:cNvSpPr/>
          <p:nvPr userDrawn="1"/>
        </p:nvSpPr>
        <p:spPr>
          <a:xfrm>
            <a:off x="8785369" y="0"/>
            <a:ext cx="3406631" cy="4321260"/>
          </a:xfrm>
          <a:custGeom>
            <a:avLst/>
            <a:gdLst>
              <a:gd name="connsiteX0" fmla="*/ 0 w 3406631"/>
              <a:gd name="connsiteY0" fmla="*/ 0 h 4321260"/>
              <a:gd name="connsiteX1" fmla="*/ 3406631 w 3406631"/>
              <a:gd name="connsiteY1" fmla="*/ 0 h 4321260"/>
              <a:gd name="connsiteX2" fmla="*/ 3406631 w 3406631"/>
              <a:gd name="connsiteY2" fmla="*/ 4321260 h 4321260"/>
              <a:gd name="connsiteX3" fmla="*/ 3274663 w 3406631"/>
              <a:gd name="connsiteY3" fmla="*/ 4269227 h 4321260"/>
              <a:gd name="connsiteX4" fmla="*/ 10042 w 3406631"/>
              <a:gd name="connsiteY4" fmla="*/ 79028 h 432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631" h="4321260">
                <a:moveTo>
                  <a:pt x="0" y="0"/>
                </a:moveTo>
                <a:lnTo>
                  <a:pt x="3406631" y="0"/>
                </a:lnTo>
                <a:lnTo>
                  <a:pt x="3406631" y="4321260"/>
                </a:lnTo>
                <a:lnTo>
                  <a:pt x="3274663" y="4269227"/>
                </a:lnTo>
                <a:cubicBezTo>
                  <a:pt x="1563712" y="3545555"/>
                  <a:pt x="299389" y="1972702"/>
                  <a:pt x="10042" y="79028"/>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1" y="1910317"/>
            <a:ext cx="5620265" cy="1841652"/>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5" name="Text Placeholder 4">
            <a:extLst>
              <a:ext uri="{FF2B5EF4-FFF2-40B4-BE49-F238E27FC236}">
                <a16:creationId xmlns:a16="http://schemas.microsoft.com/office/drawing/2014/main" id="{7A544E24-94B5-2640-A764-F5B0BFCBC7D8}"/>
              </a:ext>
            </a:extLst>
          </p:cNvPr>
          <p:cNvSpPr>
            <a:spLocks noGrp="1"/>
          </p:cNvSpPr>
          <p:nvPr>
            <p:ph type="body" sz="quarter" idx="13" hasCustomPrompt="1"/>
          </p:nvPr>
        </p:nvSpPr>
        <p:spPr>
          <a:xfrm>
            <a:off x="403226" y="1390824"/>
            <a:ext cx="562080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0" name="Text Placeholder 4">
            <a:extLst>
              <a:ext uri="{FF2B5EF4-FFF2-40B4-BE49-F238E27FC236}">
                <a16:creationId xmlns:a16="http://schemas.microsoft.com/office/drawing/2014/main" id="{03A4E1BB-A3FE-3648-A64E-D18790192EA5}"/>
              </a:ext>
            </a:extLst>
          </p:cNvPr>
          <p:cNvSpPr>
            <a:spLocks noGrp="1"/>
          </p:cNvSpPr>
          <p:nvPr>
            <p:ph type="body" sz="quarter" idx="14" hasCustomPrompt="1"/>
          </p:nvPr>
        </p:nvSpPr>
        <p:spPr>
          <a:xfrm>
            <a:off x="6167438" y="1390824"/>
            <a:ext cx="5620801"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6167438" y="1904854"/>
            <a:ext cx="5620801" cy="1847114"/>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4" name="Text Placeholder 4">
            <a:extLst>
              <a:ext uri="{FF2B5EF4-FFF2-40B4-BE49-F238E27FC236}">
                <a16:creationId xmlns:a16="http://schemas.microsoft.com/office/drawing/2014/main" id="{54520803-666A-424C-9AF9-194151992E4E}"/>
              </a:ext>
            </a:extLst>
          </p:cNvPr>
          <p:cNvSpPr>
            <a:spLocks noGrp="1"/>
          </p:cNvSpPr>
          <p:nvPr>
            <p:ph type="body" sz="quarter" idx="16" hasCustomPrompt="1"/>
          </p:nvPr>
        </p:nvSpPr>
        <p:spPr>
          <a:xfrm>
            <a:off x="6167438" y="3819035"/>
            <a:ext cx="5620801"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26" name="Content Placeholder 2">
            <a:extLst>
              <a:ext uri="{FF2B5EF4-FFF2-40B4-BE49-F238E27FC236}">
                <a16:creationId xmlns:a16="http://schemas.microsoft.com/office/drawing/2014/main" id="{75DF50DD-EDBB-7642-9467-11A9FCE3F84C}"/>
              </a:ext>
            </a:extLst>
          </p:cNvPr>
          <p:cNvSpPr>
            <a:spLocks noGrp="1"/>
          </p:cNvSpPr>
          <p:nvPr>
            <p:ph idx="17" hasCustomPrompt="1"/>
          </p:nvPr>
        </p:nvSpPr>
        <p:spPr>
          <a:xfrm>
            <a:off x="6167438" y="4340437"/>
            <a:ext cx="5620801" cy="1847114"/>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7" name="Text Placeholder 4">
            <a:extLst>
              <a:ext uri="{FF2B5EF4-FFF2-40B4-BE49-F238E27FC236}">
                <a16:creationId xmlns:a16="http://schemas.microsoft.com/office/drawing/2014/main" id="{0891808E-AD72-1743-9491-9F1134E24E29}"/>
              </a:ext>
            </a:extLst>
          </p:cNvPr>
          <p:cNvSpPr>
            <a:spLocks noGrp="1"/>
          </p:cNvSpPr>
          <p:nvPr>
            <p:ph type="body" sz="quarter" idx="18" hasCustomPrompt="1"/>
          </p:nvPr>
        </p:nvSpPr>
        <p:spPr>
          <a:xfrm>
            <a:off x="403762" y="3819122"/>
            <a:ext cx="5620801"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28" name="Content Placeholder 2">
            <a:extLst>
              <a:ext uri="{FF2B5EF4-FFF2-40B4-BE49-F238E27FC236}">
                <a16:creationId xmlns:a16="http://schemas.microsoft.com/office/drawing/2014/main" id="{787FC844-4A44-3F45-B8BB-1CC48CCB0AFB}"/>
              </a:ext>
            </a:extLst>
          </p:cNvPr>
          <p:cNvSpPr>
            <a:spLocks noGrp="1"/>
          </p:cNvSpPr>
          <p:nvPr>
            <p:ph idx="19" hasCustomPrompt="1"/>
          </p:nvPr>
        </p:nvSpPr>
        <p:spPr>
          <a:xfrm>
            <a:off x="403762" y="4340437"/>
            <a:ext cx="5620801" cy="1847114"/>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3" name="Rectangle 5">
            <a:extLst>
              <a:ext uri="{FF2B5EF4-FFF2-40B4-BE49-F238E27FC236}">
                <a16:creationId xmlns:a16="http://schemas.microsoft.com/office/drawing/2014/main" id="{4DEC3043-0E12-8DF6-5517-96FED371867B}"/>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5" name="Slide Number Placeholder 7">
            <a:extLst>
              <a:ext uri="{FF2B5EF4-FFF2-40B4-BE49-F238E27FC236}">
                <a16:creationId xmlns:a16="http://schemas.microsoft.com/office/drawing/2014/main" id="{9F1B4B0B-985C-0EFE-21EF-08BF67EF6A2A}"/>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45" name="Group 44">
            <a:extLst>
              <a:ext uri="{FF2B5EF4-FFF2-40B4-BE49-F238E27FC236}">
                <a16:creationId xmlns:a16="http://schemas.microsoft.com/office/drawing/2014/main" id="{BA170DD8-3DBC-55A6-FBF6-9814F39D61B2}"/>
              </a:ext>
            </a:extLst>
          </p:cNvPr>
          <p:cNvGrpSpPr/>
          <p:nvPr userDrawn="1"/>
        </p:nvGrpSpPr>
        <p:grpSpPr>
          <a:xfrm>
            <a:off x="403759" y="6609512"/>
            <a:ext cx="1350206" cy="231732"/>
            <a:chOff x="1825339" y="13095720"/>
            <a:chExt cx="2276229" cy="390663"/>
          </a:xfrm>
        </p:grpSpPr>
        <p:sp>
          <p:nvSpPr>
            <p:cNvPr id="46" name="Free Form 8">
              <a:extLst>
                <a:ext uri="{FF2B5EF4-FFF2-40B4-BE49-F238E27FC236}">
                  <a16:creationId xmlns:a16="http://schemas.microsoft.com/office/drawing/2014/main" id="{BAD472BA-6CAA-3867-2153-A1272BC0F163}"/>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9">
              <a:extLst>
                <a:ext uri="{FF2B5EF4-FFF2-40B4-BE49-F238E27FC236}">
                  <a16:creationId xmlns:a16="http://schemas.microsoft.com/office/drawing/2014/main" id="{CA9F0658-A9BC-5195-F08C-5C899C8882BA}"/>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0">
              <a:extLst>
                <a:ext uri="{FF2B5EF4-FFF2-40B4-BE49-F238E27FC236}">
                  <a16:creationId xmlns:a16="http://schemas.microsoft.com/office/drawing/2014/main" id="{E097458E-42C3-272A-1D50-02324741CD7B}"/>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1">
              <a:extLst>
                <a:ext uri="{FF2B5EF4-FFF2-40B4-BE49-F238E27FC236}">
                  <a16:creationId xmlns:a16="http://schemas.microsoft.com/office/drawing/2014/main" id="{D6446088-C0D0-4033-95D6-8166B8CBFF90}"/>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2">
              <a:extLst>
                <a:ext uri="{FF2B5EF4-FFF2-40B4-BE49-F238E27FC236}">
                  <a16:creationId xmlns:a16="http://schemas.microsoft.com/office/drawing/2014/main" id="{5886AD45-549C-F76B-2247-FB684EB71D8C}"/>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3">
              <a:extLst>
                <a:ext uri="{FF2B5EF4-FFF2-40B4-BE49-F238E27FC236}">
                  <a16:creationId xmlns:a16="http://schemas.microsoft.com/office/drawing/2014/main" id="{0CD2ECF4-9D8B-F7F0-379B-BB5FE7833F94}"/>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4">
              <a:extLst>
                <a:ext uri="{FF2B5EF4-FFF2-40B4-BE49-F238E27FC236}">
                  <a16:creationId xmlns:a16="http://schemas.microsoft.com/office/drawing/2014/main" id="{235D4772-2578-3C1C-4351-E4D58588D505}"/>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3" name="Free Form 15">
              <a:extLst>
                <a:ext uri="{FF2B5EF4-FFF2-40B4-BE49-F238E27FC236}">
                  <a16:creationId xmlns:a16="http://schemas.microsoft.com/office/drawing/2014/main" id="{083EAAD3-2A82-5464-5655-6338046B0C5E}"/>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4" name="Free Form 16">
              <a:extLst>
                <a:ext uri="{FF2B5EF4-FFF2-40B4-BE49-F238E27FC236}">
                  <a16:creationId xmlns:a16="http://schemas.microsoft.com/office/drawing/2014/main" id="{4B3E726C-BA4D-6D33-6636-0EC67C8DFA62}"/>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5" name="Free Form 17">
              <a:extLst>
                <a:ext uri="{FF2B5EF4-FFF2-40B4-BE49-F238E27FC236}">
                  <a16:creationId xmlns:a16="http://schemas.microsoft.com/office/drawing/2014/main" id="{B3590B67-CDBE-6BC0-A39E-64F15C491412}"/>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6" name="Free Form 18">
              <a:extLst>
                <a:ext uri="{FF2B5EF4-FFF2-40B4-BE49-F238E27FC236}">
                  <a16:creationId xmlns:a16="http://schemas.microsoft.com/office/drawing/2014/main" id="{0E8943F6-7A35-A384-7793-F826A9FAF8EF}"/>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7" name="Text Placeholder 50">
            <a:extLst>
              <a:ext uri="{FF2B5EF4-FFF2-40B4-BE49-F238E27FC236}">
                <a16:creationId xmlns:a16="http://schemas.microsoft.com/office/drawing/2014/main" id="{8C09608E-9B8D-19D7-5104-FE1181912A85}"/>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8" name="Text Placeholder 50">
            <a:extLst>
              <a:ext uri="{FF2B5EF4-FFF2-40B4-BE49-F238E27FC236}">
                <a16:creationId xmlns:a16="http://schemas.microsoft.com/office/drawing/2014/main" id="{FE69ED05-7262-75FD-0469-D04D0C99B213}"/>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3066328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ulslai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F43A-BDDF-874B-ADC7-0FAC6FB8B0A6}"/>
              </a:ext>
            </a:extLst>
          </p:cNvPr>
          <p:cNvSpPr>
            <a:spLocks noGrp="1"/>
          </p:cNvSpPr>
          <p:nvPr>
            <p:ph type="ctrTitle" hasCustomPrompt="1"/>
          </p:nvPr>
        </p:nvSpPr>
        <p:spPr>
          <a:xfrm>
            <a:off x="403759" y="1356853"/>
            <a:ext cx="5692241" cy="1801477"/>
          </a:xfrm>
          <a:prstGeom prst="rect">
            <a:avLst/>
          </a:prstGeom>
        </p:spPr>
        <p:txBody>
          <a:bodyPr anchor="t" anchorCtr="0"/>
          <a:lstStyle>
            <a:lvl1pPr algn="l">
              <a:defRPr sz="3600" b="1" i="0">
                <a:solidFill>
                  <a:srgbClr val="003164"/>
                </a:solidFill>
                <a:latin typeface="HelveticaNeueLT Pro 55 Roman" panose="020B0604020202020204" pitchFamily="34" charset="77"/>
              </a:defRPr>
            </a:lvl1pPr>
          </a:lstStyle>
          <a:p>
            <a:r>
              <a:rPr lang="en-GB" dirty="0" err="1"/>
              <a:t>Prezentācijas</a:t>
            </a:r>
            <a:r>
              <a:rPr lang="en-GB" dirty="0"/>
              <a:t> </a:t>
            </a:r>
            <a:r>
              <a:rPr lang="en-GB" dirty="0" err="1"/>
              <a:t>nosaukums</a:t>
            </a:r>
            <a:br>
              <a:rPr lang="en-GB" dirty="0"/>
            </a:br>
            <a:r>
              <a:rPr lang="en-GB" dirty="0"/>
              <a:t>3 </a:t>
            </a:r>
            <a:r>
              <a:rPr lang="en-GB" dirty="0" err="1"/>
              <a:t>rindās</a:t>
            </a:r>
            <a:endParaRPr lang="en-LV" dirty="0"/>
          </a:p>
        </p:txBody>
      </p:sp>
      <p:sp>
        <p:nvSpPr>
          <p:cNvPr id="3" name="Subtitle 2">
            <a:extLst>
              <a:ext uri="{FF2B5EF4-FFF2-40B4-BE49-F238E27FC236}">
                <a16:creationId xmlns:a16="http://schemas.microsoft.com/office/drawing/2014/main" id="{3C8D2168-3C61-F44A-9E2A-931EC801E574}"/>
              </a:ext>
            </a:extLst>
          </p:cNvPr>
          <p:cNvSpPr>
            <a:spLocks noGrp="1"/>
          </p:cNvSpPr>
          <p:nvPr>
            <p:ph type="subTitle" idx="1" hasCustomPrompt="1"/>
          </p:nvPr>
        </p:nvSpPr>
        <p:spPr>
          <a:xfrm>
            <a:off x="403635" y="3305016"/>
            <a:ext cx="5692365" cy="1003259"/>
          </a:xfrm>
          <a:prstGeom prst="rect">
            <a:avLst/>
          </a:prstGeom>
        </p:spPr>
        <p:txBody>
          <a:bodyPr/>
          <a:lstStyle>
            <a:lvl1pPr marL="0" indent="0" algn="l">
              <a:buNone/>
              <a:defRPr sz="2400" b="0" i="0">
                <a:solidFill>
                  <a:srgbClr val="003164"/>
                </a:solidFill>
                <a:latin typeface="HelveticaNeueLT Pro 45 Lt" panose="020B0403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Prezentācijas</a:t>
            </a:r>
            <a:r>
              <a:rPr lang="en-GB" dirty="0"/>
              <a:t> </a:t>
            </a:r>
            <a:r>
              <a:rPr lang="en-GB" dirty="0" err="1"/>
              <a:t>apakšvirsraksts</a:t>
            </a:r>
            <a:endParaRPr lang="en-GB" dirty="0"/>
          </a:p>
          <a:p>
            <a:r>
              <a:rPr lang="en-GB" dirty="0" err="1"/>
              <a:t>Divās</a:t>
            </a:r>
            <a:r>
              <a:rPr lang="en-GB" dirty="0"/>
              <a:t> </a:t>
            </a:r>
            <a:r>
              <a:rPr lang="en-GB" dirty="0" err="1"/>
              <a:t>rindās</a:t>
            </a:r>
            <a:endParaRPr lang="en-LV" dirty="0"/>
          </a:p>
        </p:txBody>
      </p:sp>
      <p:sp>
        <p:nvSpPr>
          <p:cNvPr id="5" name="Text Placeholder 4">
            <a:extLst>
              <a:ext uri="{FF2B5EF4-FFF2-40B4-BE49-F238E27FC236}">
                <a16:creationId xmlns:a16="http://schemas.microsoft.com/office/drawing/2014/main" id="{C6CC53F4-79D7-774B-8262-32206DEEFB05}"/>
              </a:ext>
            </a:extLst>
          </p:cNvPr>
          <p:cNvSpPr>
            <a:spLocks noGrp="1"/>
          </p:cNvSpPr>
          <p:nvPr>
            <p:ph type="body" sz="quarter" idx="12" hasCustomPrompt="1"/>
          </p:nvPr>
        </p:nvSpPr>
        <p:spPr>
          <a:xfrm>
            <a:off x="403635" y="4454961"/>
            <a:ext cx="5692365" cy="1052513"/>
          </a:xfrm>
          <a:prstGeom prst="rect">
            <a:avLst/>
          </a:prstGeom>
        </p:spPr>
        <p:txBody>
          <a:bodyPr/>
          <a:lstStyle>
            <a:lvl1pPr>
              <a:buClr>
                <a:schemeClr val="accent3"/>
              </a:buClr>
              <a:buNone/>
              <a:defRPr sz="2200" b="0" i="0">
                <a:solidFill>
                  <a:schemeClr val="bg2">
                    <a:lumMod val="10000"/>
                  </a:schemeClr>
                </a:solidFill>
                <a:latin typeface="HelveticaNeueLT Pro 45 Lt" panose="020B0403020202020204" pitchFamily="34" charset="77"/>
              </a:defRPr>
            </a:lvl1pPr>
            <a:lvl2pPr>
              <a:buClr>
                <a:schemeClr val="accent3"/>
              </a:buClr>
              <a:buNone/>
              <a:defRPr>
                <a:solidFill>
                  <a:schemeClr val="tx2"/>
                </a:solidFill>
              </a:defRPr>
            </a:lvl2pPr>
            <a:lvl3pPr>
              <a:buClr>
                <a:schemeClr val="accent3"/>
              </a:buClr>
              <a:buNone/>
              <a:defRPr>
                <a:solidFill>
                  <a:schemeClr val="tx2"/>
                </a:solidFill>
              </a:defRPr>
            </a:lvl3pPr>
            <a:lvl4pPr>
              <a:buClr>
                <a:schemeClr val="accent3"/>
              </a:buClr>
              <a:buNone/>
              <a:defRPr>
                <a:solidFill>
                  <a:schemeClr val="tx2"/>
                </a:solidFill>
              </a:defRPr>
            </a:lvl4pPr>
            <a:lvl5pPr>
              <a:buClr>
                <a:schemeClr val="accent3"/>
              </a:buClr>
              <a:buNone/>
              <a:defRPr>
                <a:solidFill>
                  <a:schemeClr val="tx2"/>
                </a:solidFill>
              </a:defRPr>
            </a:lvl5pPr>
          </a:lstStyle>
          <a:p>
            <a:pPr lvl="0"/>
            <a:r>
              <a:rPr lang="en-GB" dirty="0" err="1"/>
              <a:t>Vārds</a:t>
            </a:r>
            <a:r>
              <a:rPr lang="en-GB" dirty="0"/>
              <a:t> </a:t>
            </a:r>
            <a:r>
              <a:rPr lang="en-GB" dirty="0" err="1"/>
              <a:t>Uzvārds</a:t>
            </a:r>
            <a:endParaRPr lang="en-GB" dirty="0"/>
          </a:p>
          <a:p>
            <a:pPr lvl="0"/>
            <a:r>
              <a:rPr lang="en-GB" dirty="0"/>
              <a:t>Datums</a:t>
            </a:r>
            <a:endParaRPr lang="en-LV" dirty="0"/>
          </a:p>
        </p:txBody>
      </p:sp>
      <p:grpSp>
        <p:nvGrpSpPr>
          <p:cNvPr id="17" name="Group 16">
            <a:extLst>
              <a:ext uri="{FF2B5EF4-FFF2-40B4-BE49-F238E27FC236}">
                <a16:creationId xmlns:a16="http://schemas.microsoft.com/office/drawing/2014/main" id="{930C32C0-D4DA-17A3-92A7-60F682DB9030}"/>
              </a:ext>
            </a:extLst>
          </p:cNvPr>
          <p:cNvGrpSpPr/>
          <p:nvPr userDrawn="1"/>
        </p:nvGrpSpPr>
        <p:grpSpPr>
          <a:xfrm>
            <a:off x="8882411" y="578974"/>
            <a:ext cx="2578230" cy="442491"/>
            <a:chOff x="1830741" y="11433764"/>
            <a:chExt cx="5058354" cy="868144"/>
          </a:xfrm>
        </p:grpSpPr>
        <p:sp>
          <p:nvSpPr>
            <p:cNvPr id="18" name="Free Form 5">
              <a:extLst>
                <a:ext uri="{FF2B5EF4-FFF2-40B4-BE49-F238E27FC236}">
                  <a16:creationId xmlns:a16="http://schemas.microsoft.com/office/drawing/2014/main" id="{119D261A-E1EF-700D-6951-C6CE3714AD30}"/>
                </a:ext>
              </a:extLst>
            </p:cNvPr>
            <p:cNvSpPr/>
            <p:nvPr/>
          </p:nvSpPr>
          <p:spPr>
            <a:xfrm>
              <a:off x="1830741" y="11433764"/>
              <a:ext cx="768846" cy="823226"/>
            </a:xfrm>
            <a:custGeom>
              <a:avLst/>
              <a:gdLst/>
              <a:ahLst/>
              <a:cxnLst/>
              <a:rect l="0" t="0" r="0" b="0"/>
              <a:pathLst>
                <a:path w="768845" h="823226">
                  <a:moveTo>
                    <a:pt x="453351" y="616013"/>
                  </a:moveTo>
                  <a:cubicBezTo>
                    <a:pt x="424764" y="616013"/>
                    <a:pt x="401688" y="592937"/>
                    <a:pt x="401688" y="564451"/>
                  </a:cubicBezTo>
                  <a:lnTo>
                    <a:pt x="401688" y="560095"/>
                  </a:lnTo>
                  <a:cubicBezTo>
                    <a:pt x="401688" y="531545"/>
                    <a:pt x="424764" y="508431"/>
                    <a:pt x="453351" y="508431"/>
                  </a:cubicBezTo>
                  <a:lnTo>
                    <a:pt x="519099" y="508431"/>
                  </a:lnTo>
                  <a:lnTo>
                    <a:pt x="736041" y="508431"/>
                  </a:lnTo>
                  <a:cubicBezTo>
                    <a:pt x="754062" y="508431"/>
                    <a:pt x="768705" y="494347"/>
                    <a:pt x="768705" y="477037"/>
                  </a:cubicBezTo>
                  <a:lnTo>
                    <a:pt x="768705" y="346100"/>
                  </a:lnTo>
                  <a:cubicBezTo>
                    <a:pt x="768705" y="328828"/>
                    <a:pt x="754062" y="314744"/>
                    <a:pt x="736041" y="314744"/>
                  </a:cubicBezTo>
                  <a:lnTo>
                    <a:pt x="519099" y="314744"/>
                  </a:lnTo>
                  <a:lnTo>
                    <a:pt x="519099" y="314706"/>
                  </a:lnTo>
                  <a:lnTo>
                    <a:pt x="453351" y="314706"/>
                  </a:lnTo>
                  <a:cubicBezTo>
                    <a:pt x="424764" y="314706"/>
                    <a:pt x="401688" y="291630"/>
                    <a:pt x="401688" y="263042"/>
                  </a:cubicBezTo>
                  <a:lnTo>
                    <a:pt x="401688" y="258686"/>
                  </a:lnTo>
                  <a:cubicBezTo>
                    <a:pt x="401688" y="230276"/>
                    <a:pt x="424764" y="207073"/>
                    <a:pt x="453351" y="207073"/>
                  </a:cubicBezTo>
                  <a:lnTo>
                    <a:pt x="768845" y="207073"/>
                  </a:lnTo>
                  <a:cubicBezTo>
                    <a:pt x="697814" y="83350"/>
                    <a:pt x="564540" y="0"/>
                    <a:pt x="411657" y="0"/>
                  </a:cubicBezTo>
                  <a:cubicBezTo>
                    <a:pt x="184276" y="0"/>
                    <a:pt x="0" y="184238"/>
                    <a:pt x="0" y="411568"/>
                  </a:cubicBezTo>
                  <a:cubicBezTo>
                    <a:pt x="0" y="638987"/>
                    <a:pt x="184276" y="823226"/>
                    <a:pt x="411657" y="823226"/>
                  </a:cubicBezTo>
                  <a:cubicBezTo>
                    <a:pt x="564540" y="823226"/>
                    <a:pt x="697852" y="739838"/>
                    <a:pt x="768845" y="616013"/>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9" name="Free Form 6">
              <a:extLst>
                <a:ext uri="{FF2B5EF4-FFF2-40B4-BE49-F238E27FC236}">
                  <a16:creationId xmlns:a16="http://schemas.microsoft.com/office/drawing/2014/main" id="{5429E2DA-2C4A-F823-8821-2BBEDB431502}"/>
                </a:ext>
              </a:extLst>
            </p:cNvPr>
            <p:cNvSpPr/>
            <p:nvPr/>
          </p:nvSpPr>
          <p:spPr>
            <a:xfrm>
              <a:off x="2894515" y="11548762"/>
              <a:ext cx="404533" cy="604355"/>
            </a:xfrm>
            <a:custGeom>
              <a:avLst/>
              <a:gdLst/>
              <a:ahLst/>
              <a:cxnLst/>
              <a:rect l="0" t="0" r="0" b="0"/>
              <a:pathLst>
                <a:path w="404533" h="604354">
                  <a:moveTo>
                    <a:pt x="361721" y="516293"/>
                  </a:moveTo>
                  <a:lnTo>
                    <a:pt x="95554" y="516293"/>
                  </a:lnTo>
                  <a:lnTo>
                    <a:pt x="95554" y="45250"/>
                  </a:lnTo>
                  <a:cubicBezTo>
                    <a:pt x="95554" y="23355"/>
                    <a:pt x="83007" y="0"/>
                    <a:pt x="47777" y="0"/>
                  </a:cubicBezTo>
                  <a:cubicBezTo>
                    <a:pt x="12534" y="0"/>
                    <a:pt x="0" y="23355"/>
                    <a:pt x="0" y="45250"/>
                  </a:cubicBezTo>
                  <a:lnTo>
                    <a:pt x="0" y="557466"/>
                  </a:lnTo>
                  <a:cubicBezTo>
                    <a:pt x="0" y="604354"/>
                    <a:pt x="35331" y="604354"/>
                    <a:pt x="46977" y="604354"/>
                  </a:cubicBezTo>
                  <a:lnTo>
                    <a:pt x="361721" y="604354"/>
                  </a:lnTo>
                  <a:cubicBezTo>
                    <a:pt x="382409" y="604354"/>
                    <a:pt x="404533" y="592708"/>
                    <a:pt x="404533" y="559955"/>
                  </a:cubicBezTo>
                  <a:cubicBezTo>
                    <a:pt x="404533" y="532574"/>
                    <a:pt x="388493" y="516293"/>
                    <a:pt x="361721" y="516293"/>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20" name="Free Form 7">
              <a:extLst>
                <a:ext uri="{FF2B5EF4-FFF2-40B4-BE49-F238E27FC236}">
                  <a16:creationId xmlns:a16="http://schemas.microsoft.com/office/drawing/2014/main" id="{F8B9C97F-1856-20A9-2213-1AC595A120AB}"/>
                </a:ext>
              </a:extLst>
            </p:cNvPr>
            <p:cNvSpPr/>
            <p:nvPr/>
          </p:nvSpPr>
          <p:spPr>
            <a:xfrm>
              <a:off x="3333306" y="11700678"/>
              <a:ext cx="355791" cy="460782"/>
            </a:xfrm>
            <a:custGeom>
              <a:avLst/>
              <a:gdLst/>
              <a:ahLst/>
              <a:cxnLst/>
              <a:rect l="0" t="0" r="0" b="0"/>
              <a:pathLst>
                <a:path w="355790" h="460781">
                  <a:moveTo>
                    <a:pt x="325704" y="47536"/>
                  </a:moveTo>
                  <a:cubicBezTo>
                    <a:pt x="298272" y="15582"/>
                    <a:pt x="254381" y="0"/>
                    <a:pt x="191541" y="0"/>
                  </a:cubicBezTo>
                  <a:cubicBezTo>
                    <a:pt x="118859" y="0"/>
                    <a:pt x="66776" y="23253"/>
                    <a:pt x="36791" y="69011"/>
                  </a:cubicBezTo>
                  <a:cubicBezTo>
                    <a:pt x="31165" y="78231"/>
                    <a:pt x="18161" y="101447"/>
                    <a:pt x="18161" y="121335"/>
                  </a:cubicBezTo>
                  <a:cubicBezTo>
                    <a:pt x="18161" y="140804"/>
                    <a:pt x="30518" y="161671"/>
                    <a:pt x="65100" y="161671"/>
                  </a:cubicBezTo>
                  <a:cubicBezTo>
                    <a:pt x="100241" y="161671"/>
                    <a:pt x="105346" y="140195"/>
                    <a:pt x="107581" y="129336"/>
                  </a:cubicBezTo>
                  <a:cubicBezTo>
                    <a:pt x="114553" y="108508"/>
                    <a:pt x="125374" y="77444"/>
                    <a:pt x="191541" y="77444"/>
                  </a:cubicBezTo>
                  <a:cubicBezTo>
                    <a:pt x="227012" y="77444"/>
                    <a:pt x="269354" y="88201"/>
                    <a:pt x="269354" y="139534"/>
                  </a:cubicBezTo>
                  <a:cubicBezTo>
                    <a:pt x="269354" y="156667"/>
                    <a:pt x="265899" y="160032"/>
                    <a:pt x="252095" y="163918"/>
                  </a:cubicBezTo>
                  <a:cubicBezTo>
                    <a:pt x="244411" y="166446"/>
                    <a:pt x="228041" y="170052"/>
                    <a:pt x="202260" y="175386"/>
                  </a:cubicBezTo>
                  <a:lnTo>
                    <a:pt x="131965" y="190258"/>
                  </a:lnTo>
                  <a:cubicBezTo>
                    <a:pt x="132105" y="190169"/>
                    <a:pt x="131025" y="190398"/>
                    <a:pt x="131025" y="190398"/>
                  </a:cubicBezTo>
                  <a:cubicBezTo>
                    <a:pt x="85267" y="199758"/>
                    <a:pt x="0" y="217119"/>
                    <a:pt x="0" y="321284"/>
                  </a:cubicBezTo>
                  <a:cubicBezTo>
                    <a:pt x="0" y="405993"/>
                    <a:pt x="57658" y="460781"/>
                    <a:pt x="146938" y="460781"/>
                  </a:cubicBezTo>
                  <a:cubicBezTo>
                    <a:pt x="183210" y="460781"/>
                    <a:pt x="232486" y="451853"/>
                    <a:pt x="272072" y="412534"/>
                  </a:cubicBezTo>
                  <a:cubicBezTo>
                    <a:pt x="272491" y="424103"/>
                    <a:pt x="273481" y="428358"/>
                    <a:pt x="275678" y="433971"/>
                  </a:cubicBezTo>
                  <a:cubicBezTo>
                    <a:pt x="279603" y="444030"/>
                    <a:pt x="289382" y="456006"/>
                    <a:pt x="314185" y="457466"/>
                  </a:cubicBezTo>
                  <a:cubicBezTo>
                    <a:pt x="339509" y="457504"/>
                    <a:pt x="353352" y="444030"/>
                    <a:pt x="355739" y="417499"/>
                  </a:cubicBezTo>
                  <a:lnTo>
                    <a:pt x="355739" y="417080"/>
                  </a:lnTo>
                  <a:cubicBezTo>
                    <a:pt x="355790" y="416661"/>
                    <a:pt x="355790" y="416331"/>
                    <a:pt x="355790" y="416331"/>
                  </a:cubicBezTo>
                  <a:lnTo>
                    <a:pt x="355790" y="168452"/>
                  </a:lnTo>
                  <a:cubicBezTo>
                    <a:pt x="355790" y="126339"/>
                    <a:pt x="355790" y="82867"/>
                    <a:pt x="325704" y="47536"/>
                  </a:cubicBezTo>
                  <a:close/>
                  <a:moveTo>
                    <a:pt x="247738" y="342112"/>
                  </a:moveTo>
                  <a:cubicBezTo>
                    <a:pt x="233743" y="360730"/>
                    <a:pt x="203288" y="382549"/>
                    <a:pt x="163410" y="382549"/>
                  </a:cubicBezTo>
                  <a:cubicBezTo>
                    <a:pt x="131737" y="382549"/>
                    <a:pt x="94716" y="366775"/>
                    <a:pt x="94716" y="322033"/>
                  </a:cubicBezTo>
                  <a:cubicBezTo>
                    <a:pt x="94716" y="281698"/>
                    <a:pt x="126682" y="271030"/>
                    <a:pt x="138709" y="267106"/>
                  </a:cubicBezTo>
                  <a:cubicBezTo>
                    <a:pt x="149656" y="263080"/>
                    <a:pt x="165709" y="259054"/>
                    <a:pt x="179743" y="256616"/>
                  </a:cubicBezTo>
                  <a:cubicBezTo>
                    <a:pt x="180124" y="256527"/>
                    <a:pt x="223075" y="246557"/>
                    <a:pt x="223024" y="246608"/>
                  </a:cubicBezTo>
                  <a:cubicBezTo>
                    <a:pt x="248678" y="241084"/>
                    <a:pt x="258927" y="238696"/>
                    <a:pt x="269074" y="235051"/>
                  </a:cubicBezTo>
                  <a:cubicBezTo>
                    <a:pt x="268236" y="281698"/>
                    <a:pt x="266357" y="316369"/>
                    <a:pt x="247738" y="342112"/>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21" name="Free Form 8">
              <a:extLst>
                <a:ext uri="{FF2B5EF4-FFF2-40B4-BE49-F238E27FC236}">
                  <a16:creationId xmlns:a16="http://schemas.microsoft.com/office/drawing/2014/main" id="{AEBDC8AD-0566-0C5A-6D15-23CB157A9C40}"/>
                </a:ext>
              </a:extLst>
            </p:cNvPr>
            <p:cNvSpPr/>
            <p:nvPr/>
          </p:nvSpPr>
          <p:spPr>
            <a:xfrm>
              <a:off x="3723373" y="11576819"/>
              <a:ext cx="254990" cy="581330"/>
            </a:xfrm>
            <a:custGeom>
              <a:avLst/>
              <a:gdLst/>
              <a:ahLst/>
              <a:cxnLst/>
              <a:rect l="0" t="0" r="0" b="0"/>
              <a:pathLst>
                <a:path w="254990" h="581329">
                  <a:moveTo>
                    <a:pt x="206692" y="501497"/>
                  </a:moveTo>
                  <a:cubicBezTo>
                    <a:pt x="184835" y="499910"/>
                    <a:pt x="174866" y="496214"/>
                    <a:pt x="170472" y="477913"/>
                  </a:cubicBezTo>
                  <a:cubicBezTo>
                    <a:pt x="168135" y="468782"/>
                    <a:pt x="167385" y="463169"/>
                    <a:pt x="167385" y="414553"/>
                  </a:cubicBezTo>
                  <a:lnTo>
                    <a:pt x="167385" y="212813"/>
                  </a:lnTo>
                  <a:lnTo>
                    <a:pt x="210477" y="212813"/>
                  </a:lnTo>
                  <a:cubicBezTo>
                    <a:pt x="229527" y="212813"/>
                    <a:pt x="250024" y="202247"/>
                    <a:pt x="250024" y="172478"/>
                  </a:cubicBezTo>
                  <a:cubicBezTo>
                    <a:pt x="250024" y="146888"/>
                    <a:pt x="235610" y="132194"/>
                    <a:pt x="210477" y="132194"/>
                  </a:cubicBezTo>
                  <a:lnTo>
                    <a:pt x="167385" y="132194"/>
                  </a:lnTo>
                  <a:lnTo>
                    <a:pt x="167385" y="43611"/>
                  </a:lnTo>
                  <a:cubicBezTo>
                    <a:pt x="167385" y="15481"/>
                    <a:pt x="151002" y="0"/>
                    <a:pt x="121196" y="0"/>
                  </a:cubicBezTo>
                  <a:cubicBezTo>
                    <a:pt x="92837" y="0"/>
                    <a:pt x="75945" y="16281"/>
                    <a:pt x="75945" y="43611"/>
                  </a:cubicBezTo>
                  <a:lnTo>
                    <a:pt x="75945" y="132194"/>
                  </a:lnTo>
                  <a:lnTo>
                    <a:pt x="39446" y="132194"/>
                  </a:lnTo>
                  <a:cubicBezTo>
                    <a:pt x="14744" y="132194"/>
                    <a:pt x="0" y="147307"/>
                    <a:pt x="0" y="172478"/>
                  </a:cubicBezTo>
                  <a:cubicBezTo>
                    <a:pt x="0" y="202247"/>
                    <a:pt x="20358" y="212813"/>
                    <a:pt x="39446" y="212813"/>
                  </a:cubicBezTo>
                  <a:lnTo>
                    <a:pt x="75145" y="212813"/>
                  </a:lnTo>
                  <a:lnTo>
                    <a:pt x="75145" y="446798"/>
                  </a:lnTo>
                  <a:cubicBezTo>
                    <a:pt x="75145" y="509828"/>
                    <a:pt x="75145" y="581329"/>
                    <a:pt x="198031" y="581329"/>
                  </a:cubicBezTo>
                  <a:cubicBezTo>
                    <a:pt x="212115" y="581329"/>
                    <a:pt x="254990" y="581329"/>
                    <a:pt x="254990" y="540994"/>
                  </a:cubicBezTo>
                  <a:cubicBezTo>
                    <a:pt x="254990" y="503466"/>
                    <a:pt x="224713" y="502297"/>
                    <a:pt x="206692" y="501497"/>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22" name="Free Form 9">
              <a:extLst>
                <a:ext uri="{FF2B5EF4-FFF2-40B4-BE49-F238E27FC236}">
                  <a16:creationId xmlns:a16="http://schemas.microsoft.com/office/drawing/2014/main" id="{7F26643A-6B3E-1428-783C-BF603D703D24}"/>
                </a:ext>
              </a:extLst>
            </p:cNvPr>
            <p:cNvSpPr/>
            <p:nvPr/>
          </p:nvSpPr>
          <p:spPr>
            <a:xfrm>
              <a:off x="4024928" y="11704022"/>
              <a:ext cx="360832" cy="454102"/>
            </a:xfrm>
            <a:custGeom>
              <a:avLst/>
              <a:gdLst/>
              <a:ahLst/>
              <a:cxnLst/>
              <a:rect l="0" t="0" r="0" b="0"/>
              <a:pathLst>
                <a:path w="360832" h="454101">
                  <a:moveTo>
                    <a:pt x="311416" y="0"/>
                  </a:moveTo>
                  <a:cubicBezTo>
                    <a:pt x="279133" y="0"/>
                    <a:pt x="271449" y="22834"/>
                    <a:pt x="269024" y="30365"/>
                  </a:cubicBezTo>
                  <a:cubicBezTo>
                    <a:pt x="269024" y="30416"/>
                    <a:pt x="213664" y="201409"/>
                    <a:pt x="213664" y="201409"/>
                  </a:cubicBezTo>
                  <a:cubicBezTo>
                    <a:pt x="195592" y="254000"/>
                    <a:pt x="186702" y="284137"/>
                    <a:pt x="181279" y="307022"/>
                  </a:cubicBezTo>
                  <a:cubicBezTo>
                    <a:pt x="177164" y="287743"/>
                    <a:pt x="171259" y="267627"/>
                    <a:pt x="157175" y="225361"/>
                  </a:cubicBezTo>
                  <a:cubicBezTo>
                    <a:pt x="157175" y="225412"/>
                    <a:pt x="92748" y="31115"/>
                    <a:pt x="92837" y="31305"/>
                  </a:cubicBezTo>
                  <a:cubicBezTo>
                    <a:pt x="84785" y="5422"/>
                    <a:pt x="66167" y="0"/>
                    <a:pt x="52031" y="0"/>
                  </a:cubicBezTo>
                  <a:cubicBezTo>
                    <a:pt x="21945" y="0"/>
                    <a:pt x="0" y="18021"/>
                    <a:pt x="0" y="42722"/>
                  </a:cubicBezTo>
                  <a:cubicBezTo>
                    <a:pt x="0" y="49187"/>
                    <a:pt x="1676" y="54559"/>
                    <a:pt x="3175" y="59804"/>
                  </a:cubicBezTo>
                  <a:lnTo>
                    <a:pt x="3695" y="61531"/>
                  </a:lnTo>
                  <a:cubicBezTo>
                    <a:pt x="3835" y="62102"/>
                    <a:pt x="132702" y="425602"/>
                    <a:pt x="132702" y="425602"/>
                  </a:cubicBezTo>
                  <a:cubicBezTo>
                    <a:pt x="138175" y="439775"/>
                    <a:pt x="148107" y="454101"/>
                    <a:pt x="180009" y="454101"/>
                  </a:cubicBezTo>
                  <a:cubicBezTo>
                    <a:pt x="212026" y="454101"/>
                    <a:pt x="221894" y="439775"/>
                    <a:pt x="227228" y="425792"/>
                  </a:cubicBezTo>
                  <a:cubicBezTo>
                    <a:pt x="227279" y="425602"/>
                    <a:pt x="357835" y="59575"/>
                    <a:pt x="357835" y="59575"/>
                  </a:cubicBezTo>
                  <a:cubicBezTo>
                    <a:pt x="359892" y="53670"/>
                    <a:pt x="360832" y="47777"/>
                    <a:pt x="360832" y="41973"/>
                  </a:cubicBezTo>
                  <a:cubicBezTo>
                    <a:pt x="360832" y="25133"/>
                    <a:pt x="347637" y="0"/>
                    <a:pt x="311416" y="0"/>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23" name="Free Form 10">
              <a:extLst>
                <a:ext uri="{FF2B5EF4-FFF2-40B4-BE49-F238E27FC236}">
                  <a16:creationId xmlns:a16="http://schemas.microsoft.com/office/drawing/2014/main" id="{FFA95448-B10D-465D-0E8C-074489A78514}"/>
                </a:ext>
              </a:extLst>
            </p:cNvPr>
            <p:cNvSpPr/>
            <p:nvPr/>
          </p:nvSpPr>
          <p:spPr>
            <a:xfrm>
              <a:off x="4407546" y="11700705"/>
              <a:ext cx="408711" cy="460743"/>
            </a:xfrm>
            <a:custGeom>
              <a:avLst/>
              <a:gdLst/>
              <a:ahLst/>
              <a:cxnLst/>
              <a:rect l="0" t="0" r="0" b="0"/>
              <a:pathLst>
                <a:path w="408711" h="460743">
                  <a:moveTo>
                    <a:pt x="351853" y="293306"/>
                  </a:moveTo>
                  <a:cubicBezTo>
                    <a:pt x="329806" y="293306"/>
                    <a:pt x="323024" y="304685"/>
                    <a:pt x="310908" y="325323"/>
                  </a:cubicBezTo>
                  <a:lnTo>
                    <a:pt x="309359" y="327850"/>
                  </a:lnTo>
                  <a:cubicBezTo>
                    <a:pt x="295884" y="348856"/>
                    <a:pt x="275247" y="380911"/>
                    <a:pt x="213106" y="380911"/>
                  </a:cubicBezTo>
                  <a:cubicBezTo>
                    <a:pt x="182829" y="380911"/>
                    <a:pt x="151053" y="376275"/>
                    <a:pt x="124383" y="343382"/>
                  </a:cubicBezTo>
                  <a:cubicBezTo>
                    <a:pt x="106781" y="321906"/>
                    <a:pt x="97193" y="294855"/>
                    <a:pt x="94564" y="259156"/>
                  </a:cubicBezTo>
                  <a:lnTo>
                    <a:pt x="363499" y="259156"/>
                  </a:lnTo>
                  <a:cubicBezTo>
                    <a:pt x="392239" y="259156"/>
                    <a:pt x="408711" y="242684"/>
                    <a:pt x="408711" y="213804"/>
                  </a:cubicBezTo>
                  <a:cubicBezTo>
                    <a:pt x="408711" y="162610"/>
                    <a:pt x="392328" y="107950"/>
                    <a:pt x="365937" y="71170"/>
                  </a:cubicBezTo>
                  <a:cubicBezTo>
                    <a:pt x="341223" y="37668"/>
                    <a:pt x="308610" y="16382"/>
                    <a:pt x="266357" y="6032"/>
                  </a:cubicBezTo>
                  <a:cubicBezTo>
                    <a:pt x="249364" y="2006"/>
                    <a:pt x="230746" y="0"/>
                    <a:pt x="210578" y="0"/>
                  </a:cubicBezTo>
                  <a:cubicBezTo>
                    <a:pt x="65087" y="0"/>
                    <a:pt x="0" y="117360"/>
                    <a:pt x="0" y="233692"/>
                  </a:cubicBezTo>
                  <a:cubicBezTo>
                    <a:pt x="0" y="299720"/>
                    <a:pt x="20167" y="358825"/>
                    <a:pt x="56616" y="400138"/>
                  </a:cubicBezTo>
                  <a:cubicBezTo>
                    <a:pt x="105194" y="454431"/>
                    <a:pt x="169163" y="460743"/>
                    <a:pt x="213106" y="460743"/>
                  </a:cubicBezTo>
                  <a:cubicBezTo>
                    <a:pt x="280200" y="460743"/>
                    <a:pt x="334213" y="438137"/>
                    <a:pt x="373659" y="393598"/>
                  </a:cubicBezTo>
                  <a:cubicBezTo>
                    <a:pt x="379082" y="387654"/>
                    <a:pt x="397281" y="366547"/>
                    <a:pt x="401828" y="346748"/>
                  </a:cubicBezTo>
                  <a:cubicBezTo>
                    <a:pt x="402945" y="343103"/>
                    <a:pt x="402945" y="339737"/>
                    <a:pt x="402945" y="336130"/>
                  </a:cubicBezTo>
                  <a:cubicBezTo>
                    <a:pt x="402945" y="306552"/>
                    <a:pt x="373087" y="293306"/>
                    <a:pt x="351853" y="293306"/>
                  </a:cubicBezTo>
                  <a:close/>
                  <a:moveTo>
                    <a:pt x="136639" y="107581"/>
                  </a:moveTo>
                  <a:cubicBezTo>
                    <a:pt x="162229" y="84975"/>
                    <a:pt x="191579" y="82359"/>
                    <a:pt x="211467" y="82359"/>
                  </a:cubicBezTo>
                  <a:cubicBezTo>
                    <a:pt x="292976" y="82359"/>
                    <a:pt x="310388" y="149555"/>
                    <a:pt x="314032" y="181000"/>
                  </a:cubicBezTo>
                  <a:lnTo>
                    <a:pt x="96723" y="181000"/>
                  </a:lnTo>
                  <a:cubicBezTo>
                    <a:pt x="101396" y="160972"/>
                    <a:pt x="110439" y="130555"/>
                    <a:pt x="136639" y="107581"/>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24" name="Free Form 11">
              <a:extLst>
                <a:ext uri="{FF2B5EF4-FFF2-40B4-BE49-F238E27FC236}">
                  <a16:creationId xmlns:a16="http://schemas.microsoft.com/office/drawing/2014/main" id="{E10E3B41-CFFA-A944-F000-6B2724ED37A7}"/>
                </a:ext>
              </a:extLst>
            </p:cNvPr>
            <p:cNvSpPr/>
            <p:nvPr/>
          </p:nvSpPr>
          <p:spPr>
            <a:xfrm>
              <a:off x="4884995" y="11700709"/>
              <a:ext cx="366496" cy="457467"/>
            </a:xfrm>
            <a:custGeom>
              <a:avLst/>
              <a:gdLst/>
              <a:ahLst/>
              <a:cxnLst/>
              <a:rect l="0" t="0" r="0" b="0"/>
              <a:pathLst>
                <a:path w="366496" h="457466">
                  <a:moveTo>
                    <a:pt x="215493" y="0"/>
                  </a:moveTo>
                  <a:cubicBezTo>
                    <a:pt x="161112" y="0"/>
                    <a:pt x="121627" y="15112"/>
                    <a:pt x="90271" y="48387"/>
                  </a:cubicBezTo>
                  <a:cubicBezTo>
                    <a:pt x="89141" y="28638"/>
                    <a:pt x="85026" y="16840"/>
                    <a:pt x="67906" y="8331"/>
                  </a:cubicBezTo>
                  <a:cubicBezTo>
                    <a:pt x="55689" y="2197"/>
                    <a:pt x="35941" y="2197"/>
                    <a:pt x="22834" y="8229"/>
                  </a:cubicBezTo>
                  <a:cubicBezTo>
                    <a:pt x="2336" y="18999"/>
                    <a:pt x="0" y="35890"/>
                    <a:pt x="0" y="47777"/>
                  </a:cubicBezTo>
                  <a:lnTo>
                    <a:pt x="0" y="412127"/>
                  </a:lnTo>
                  <a:cubicBezTo>
                    <a:pt x="0" y="425323"/>
                    <a:pt x="2527" y="441883"/>
                    <a:pt x="22517" y="452361"/>
                  </a:cubicBezTo>
                  <a:lnTo>
                    <a:pt x="22936" y="452602"/>
                  </a:lnTo>
                  <a:lnTo>
                    <a:pt x="23355" y="452831"/>
                  </a:lnTo>
                  <a:cubicBezTo>
                    <a:pt x="31775" y="455879"/>
                    <a:pt x="39217" y="457466"/>
                    <a:pt x="46100" y="457466"/>
                  </a:cubicBezTo>
                  <a:cubicBezTo>
                    <a:pt x="88861" y="457466"/>
                    <a:pt x="92278" y="422795"/>
                    <a:pt x="92278" y="412127"/>
                  </a:cubicBezTo>
                  <a:lnTo>
                    <a:pt x="92278" y="232854"/>
                  </a:lnTo>
                  <a:lnTo>
                    <a:pt x="92240" y="224523"/>
                  </a:lnTo>
                  <a:cubicBezTo>
                    <a:pt x="92138" y="205333"/>
                    <a:pt x="92049" y="187274"/>
                    <a:pt x="96164" y="169443"/>
                  </a:cubicBezTo>
                  <a:cubicBezTo>
                    <a:pt x="101828" y="142913"/>
                    <a:pt x="123405" y="81521"/>
                    <a:pt x="198970" y="81521"/>
                  </a:cubicBezTo>
                  <a:cubicBezTo>
                    <a:pt x="259803" y="81521"/>
                    <a:pt x="272630" y="121996"/>
                    <a:pt x="272630" y="156019"/>
                  </a:cubicBezTo>
                  <a:cubicBezTo>
                    <a:pt x="272630" y="158445"/>
                    <a:pt x="272681" y="160934"/>
                    <a:pt x="272859" y="164388"/>
                  </a:cubicBezTo>
                  <a:cubicBezTo>
                    <a:pt x="273431" y="172631"/>
                    <a:pt x="274320" y="186385"/>
                    <a:pt x="274320" y="217170"/>
                  </a:cubicBezTo>
                  <a:lnTo>
                    <a:pt x="274320" y="412127"/>
                  </a:lnTo>
                  <a:cubicBezTo>
                    <a:pt x="274320" y="419138"/>
                    <a:pt x="274320" y="440435"/>
                    <a:pt x="296684" y="452361"/>
                  </a:cubicBezTo>
                  <a:lnTo>
                    <a:pt x="297192" y="452602"/>
                  </a:lnTo>
                  <a:lnTo>
                    <a:pt x="297662" y="452831"/>
                  </a:lnTo>
                  <a:cubicBezTo>
                    <a:pt x="306133" y="455879"/>
                    <a:pt x="313486" y="457466"/>
                    <a:pt x="320357" y="457466"/>
                  </a:cubicBezTo>
                  <a:cubicBezTo>
                    <a:pt x="363220" y="457466"/>
                    <a:pt x="366496" y="422795"/>
                    <a:pt x="366496" y="412127"/>
                  </a:cubicBezTo>
                  <a:lnTo>
                    <a:pt x="366496" y="178295"/>
                  </a:lnTo>
                  <a:cubicBezTo>
                    <a:pt x="366496" y="136410"/>
                    <a:pt x="366496" y="89001"/>
                    <a:pt x="335762" y="50215"/>
                  </a:cubicBezTo>
                  <a:cubicBezTo>
                    <a:pt x="309359" y="17310"/>
                    <a:pt x="267766" y="0"/>
                    <a:pt x="215493" y="0"/>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25" name="Free Form 12">
              <a:extLst>
                <a:ext uri="{FF2B5EF4-FFF2-40B4-BE49-F238E27FC236}">
                  <a16:creationId xmlns:a16="http://schemas.microsoft.com/office/drawing/2014/main" id="{47409EB3-D0C2-5726-CF28-223D99830F52}"/>
                </a:ext>
              </a:extLst>
            </p:cNvPr>
            <p:cNvSpPr/>
            <p:nvPr/>
          </p:nvSpPr>
          <p:spPr>
            <a:xfrm>
              <a:off x="5301915" y="11700705"/>
              <a:ext cx="408750" cy="460743"/>
            </a:xfrm>
            <a:custGeom>
              <a:avLst/>
              <a:gdLst/>
              <a:ahLst/>
              <a:cxnLst/>
              <a:rect l="0" t="0" r="0" b="0"/>
              <a:pathLst>
                <a:path w="408749" h="460743">
                  <a:moveTo>
                    <a:pt x="351891" y="293306"/>
                  </a:moveTo>
                  <a:cubicBezTo>
                    <a:pt x="329806" y="293306"/>
                    <a:pt x="323075" y="304685"/>
                    <a:pt x="310908" y="325412"/>
                  </a:cubicBezTo>
                  <a:lnTo>
                    <a:pt x="309410" y="327850"/>
                  </a:lnTo>
                  <a:cubicBezTo>
                    <a:pt x="295973" y="348856"/>
                    <a:pt x="275247" y="380911"/>
                    <a:pt x="213106" y="380911"/>
                  </a:cubicBezTo>
                  <a:cubicBezTo>
                    <a:pt x="182727" y="380911"/>
                    <a:pt x="151053" y="376275"/>
                    <a:pt x="124472" y="343382"/>
                  </a:cubicBezTo>
                  <a:cubicBezTo>
                    <a:pt x="106781" y="321856"/>
                    <a:pt x="97243" y="294805"/>
                    <a:pt x="94564" y="259156"/>
                  </a:cubicBezTo>
                  <a:lnTo>
                    <a:pt x="363448" y="259156"/>
                  </a:lnTo>
                  <a:cubicBezTo>
                    <a:pt x="392277" y="259156"/>
                    <a:pt x="408749" y="242684"/>
                    <a:pt x="408749" y="213804"/>
                  </a:cubicBezTo>
                  <a:cubicBezTo>
                    <a:pt x="408749" y="162610"/>
                    <a:pt x="392417" y="107911"/>
                    <a:pt x="365937" y="71170"/>
                  </a:cubicBezTo>
                  <a:cubicBezTo>
                    <a:pt x="341223" y="37668"/>
                    <a:pt x="308660" y="16382"/>
                    <a:pt x="266217" y="6032"/>
                  </a:cubicBezTo>
                  <a:cubicBezTo>
                    <a:pt x="249466" y="2006"/>
                    <a:pt x="230746" y="0"/>
                    <a:pt x="210616" y="0"/>
                  </a:cubicBezTo>
                  <a:cubicBezTo>
                    <a:pt x="65138" y="0"/>
                    <a:pt x="0" y="117360"/>
                    <a:pt x="0" y="233692"/>
                  </a:cubicBezTo>
                  <a:cubicBezTo>
                    <a:pt x="0" y="299720"/>
                    <a:pt x="20218" y="358825"/>
                    <a:pt x="56616" y="400138"/>
                  </a:cubicBezTo>
                  <a:cubicBezTo>
                    <a:pt x="105244" y="454431"/>
                    <a:pt x="169163" y="460743"/>
                    <a:pt x="213106" y="460743"/>
                  </a:cubicBezTo>
                  <a:cubicBezTo>
                    <a:pt x="280200" y="460743"/>
                    <a:pt x="334213" y="438137"/>
                    <a:pt x="373659" y="393598"/>
                  </a:cubicBezTo>
                  <a:cubicBezTo>
                    <a:pt x="379183" y="387654"/>
                    <a:pt x="397281" y="366547"/>
                    <a:pt x="401777" y="346710"/>
                  </a:cubicBezTo>
                  <a:cubicBezTo>
                    <a:pt x="402945" y="343103"/>
                    <a:pt x="403047" y="339737"/>
                    <a:pt x="403047" y="336130"/>
                  </a:cubicBezTo>
                  <a:cubicBezTo>
                    <a:pt x="403047" y="306552"/>
                    <a:pt x="373087" y="293306"/>
                    <a:pt x="351891" y="293306"/>
                  </a:cubicBezTo>
                  <a:close/>
                  <a:moveTo>
                    <a:pt x="136639" y="107581"/>
                  </a:moveTo>
                  <a:cubicBezTo>
                    <a:pt x="162191" y="84975"/>
                    <a:pt x="191617" y="82359"/>
                    <a:pt x="211416" y="82359"/>
                  </a:cubicBezTo>
                  <a:cubicBezTo>
                    <a:pt x="292976" y="82359"/>
                    <a:pt x="310438" y="149555"/>
                    <a:pt x="314032" y="181000"/>
                  </a:cubicBezTo>
                  <a:lnTo>
                    <a:pt x="96774" y="181000"/>
                  </a:lnTo>
                  <a:cubicBezTo>
                    <a:pt x="101358" y="160883"/>
                    <a:pt x="110439" y="130606"/>
                    <a:pt x="136639" y="107581"/>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26" name="Free Form 13">
              <a:extLst>
                <a:ext uri="{FF2B5EF4-FFF2-40B4-BE49-F238E27FC236}">
                  <a16:creationId xmlns:a16="http://schemas.microsoft.com/office/drawing/2014/main" id="{A8505EA4-0614-4218-1810-54C96D16F698}"/>
                </a:ext>
              </a:extLst>
            </p:cNvPr>
            <p:cNvSpPr/>
            <p:nvPr/>
          </p:nvSpPr>
          <p:spPr>
            <a:xfrm>
              <a:off x="5779302" y="11704022"/>
              <a:ext cx="245161" cy="454102"/>
            </a:xfrm>
            <a:custGeom>
              <a:avLst/>
              <a:gdLst/>
              <a:ahLst/>
              <a:cxnLst/>
              <a:rect l="0" t="0" r="0" b="0"/>
              <a:pathLst>
                <a:path w="245160" h="454101">
                  <a:moveTo>
                    <a:pt x="191579" y="0"/>
                  </a:moveTo>
                  <a:cubicBezTo>
                    <a:pt x="149745" y="0"/>
                    <a:pt x="111137" y="20688"/>
                    <a:pt x="88163" y="52781"/>
                  </a:cubicBezTo>
                  <a:lnTo>
                    <a:pt x="88163" y="42722"/>
                  </a:lnTo>
                  <a:cubicBezTo>
                    <a:pt x="88163" y="22085"/>
                    <a:pt x="76657" y="0"/>
                    <a:pt x="44551" y="0"/>
                  </a:cubicBezTo>
                  <a:cubicBezTo>
                    <a:pt x="11607" y="0"/>
                    <a:pt x="50" y="22085"/>
                    <a:pt x="50" y="42722"/>
                  </a:cubicBezTo>
                  <a:lnTo>
                    <a:pt x="0" y="411327"/>
                  </a:lnTo>
                  <a:cubicBezTo>
                    <a:pt x="0" y="438518"/>
                    <a:pt x="16611" y="454101"/>
                    <a:pt x="45338" y="454101"/>
                  </a:cubicBezTo>
                  <a:cubicBezTo>
                    <a:pt x="75945" y="454101"/>
                    <a:pt x="91439" y="439686"/>
                    <a:pt x="91439" y="411327"/>
                  </a:cubicBezTo>
                  <a:lnTo>
                    <a:pt x="91439" y="246938"/>
                  </a:lnTo>
                  <a:cubicBezTo>
                    <a:pt x="91439" y="198500"/>
                    <a:pt x="91439" y="143751"/>
                    <a:pt x="142493" y="108102"/>
                  </a:cubicBezTo>
                  <a:cubicBezTo>
                    <a:pt x="162750" y="95364"/>
                    <a:pt x="183197" y="92087"/>
                    <a:pt x="202768" y="89001"/>
                  </a:cubicBezTo>
                  <a:lnTo>
                    <a:pt x="203517" y="88811"/>
                  </a:lnTo>
                  <a:cubicBezTo>
                    <a:pt x="237997" y="83947"/>
                    <a:pt x="245160" y="62420"/>
                    <a:pt x="245160" y="45300"/>
                  </a:cubicBezTo>
                  <a:cubicBezTo>
                    <a:pt x="245160" y="28359"/>
                    <a:pt x="238239" y="0"/>
                    <a:pt x="191579" y="0"/>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27" name="Free Form 14">
              <a:extLst>
                <a:ext uri="{FF2B5EF4-FFF2-40B4-BE49-F238E27FC236}">
                  <a16:creationId xmlns:a16="http://schemas.microsoft.com/office/drawing/2014/main" id="{219B1240-318B-D470-D9DE-97BA97C48AA0}"/>
                </a:ext>
              </a:extLst>
            </p:cNvPr>
            <p:cNvSpPr/>
            <p:nvPr/>
          </p:nvSpPr>
          <p:spPr>
            <a:xfrm>
              <a:off x="6026167" y="11700728"/>
              <a:ext cx="387274" cy="601180"/>
            </a:xfrm>
            <a:custGeom>
              <a:avLst/>
              <a:gdLst/>
              <a:ahLst/>
              <a:cxnLst/>
              <a:rect l="0" t="0" r="0" b="0"/>
              <a:pathLst>
                <a:path w="387273" h="601179">
                  <a:moveTo>
                    <a:pt x="345198" y="4114"/>
                  </a:moveTo>
                  <a:cubicBezTo>
                    <a:pt x="322605" y="4114"/>
                    <a:pt x="312496" y="17310"/>
                    <a:pt x="309219" y="23063"/>
                  </a:cubicBezTo>
                  <a:cubicBezTo>
                    <a:pt x="306501" y="28409"/>
                    <a:pt x="305523" y="32385"/>
                    <a:pt x="304965" y="41275"/>
                  </a:cubicBezTo>
                  <a:cubicBezTo>
                    <a:pt x="296075" y="31445"/>
                    <a:pt x="284086" y="21945"/>
                    <a:pt x="264248" y="13055"/>
                  </a:cubicBezTo>
                  <a:cubicBezTo>
                    <a:pt x="243382" y="4254"/>
                    <a:pt x="220078" y="0"/>
                    <a:pt x="193255" y="0"/>
                  </a:cubicBezTo>
                  <a:cubicBezTo>
                    <a:pt x="103225" y="0"/>
                    <a:pt x="36728" y="50304"/>
                    <a:pt x="11036" y="137998"/>
                  </a:cubicBezTo>
                  <a:cubicBezTo>
                    <a:pt x="3644" y="166268"/>
                    <a:pt x="0" y="194754"/>
                    <a:pt x="0" y="225361"/>
                  </a:cubicBezTo>
                  <a:cubicBezTo>
                    <a:pt x="0" y="327990"/>
                    <a:pt x="48425" y="437578"/>
                    <a:pt x="184086" y="437578"/>
                  </a:cubicBezTo>
                  <a:cubicBezTo>
                    <a:pt x="246189" y="437578"/>
                    <a:pt x="279501" y="414274"/>
                    <a:pt x="300278" y="393217"/>
                  </a:cubicBezTo>
                  <a:lnTo>
                    <a:pt x="299859" y="409460"/>
                  </a:lnTo>
                  <a:cubicBezTo>
                    <a:pt x="298310" y="464388"/>
                    <a:pt x="296633" y="521347"/>
                    <a:pt x="204724" y="521347"/>
                  </a:cubicBezTo>
                  <a:cubicBezTo>
                    <a:pt x="188341" y="521347"/>
                    <a:pt x="148577" y="519328"/>
                    <a:pt x="132334" y="500888"/>
                  </a:cubicBezTo>
                  <a:cubicBezTo>
                    <a:pt x="127368" y="495185"/>
                    <a:pt x="124421" y="489153"/>
                    <a:pt x="117081" y="474687"/>
                  </a:cubicBezTo>
                  <a:cubicBezTo>
                    <a:pt x="110388" y="460375"/>
                    <a:pt x="100228" y="438708"/>
                    <a:pt x="70091" y="438708"/>
                  </a:cubicBezTo>
                  <a:cubicBezTo>
                    <a:pt x="46926" y="438708"/>
                    <a:pt x="22275" y="454291"/>
                    <a:pt x="22275" y="483209"/>
                  </a:cubicBezTo>
                  <a:cubicBezTo>
                    <a:pt x="22275" y="510019"/>
                    <a:pt x="45199" y="547319"/>
                    <a:pt x="74498" y="568236"/>
                  </a:cubicBezTo>
                  <a:cubicBezTo>
                    <a:pt x="103085" y="589432"/>
                    <a:pt x="147535" y="601179"/>
                    <a:pt x="199809" y="601179"/>
                  </a:cubicBezTo>
                  <a:cubicBezTo>
                    <a:pt x="260642" y="601179"/>
                    <a:pt x="310667" y="586016"/>
                    <a:pt x="340753" y="558546"/>
                  </a:cubicBezTo>
                  <a:cubicBezTo>
                    <a:pt x="375158" y="526770"/>
                    <a:pt x="387273" y="482219"/>
                    <a:pt x="387273" y="388162"/>
                  </a:cubicBezTo>
                  <a:lnTo>
                    <a:pt x="387273" y="43611"/>
                  </a:lnTo>
                  <a:cubicBezTo>
                    <a:pt x="387273" y="18859"/>
                    <a:pt x="371500" y="4114"/>
                    <a:pt x="345198" y="4114"/>
                  </a:cubicBezTo>
                  <a:close/>
                  <a:moveTo>
                    <a:pt x="279082" y="314134"/>
                  </a:moveTo>
                  <a:cubicBezTo>
                    <a:pt x="261581" y="339636"/>
                    <a:pt x="228498" y="356108"/>
                    <a:pt x="194894" y="356108"/>
                  </a:cubicBezTo>
                  <a:cubicBezTo>
                    <a:pt x="163360" y="356108"/>
                    <a:pt x="135661" y="342544"/>
                    <a:pt x="118757" y="319049"/>
                  </a:cubicBezTo>
                  <a:cubicBezTo>
                    <a:pt x="102717" y="297573"/>
                    <a:pt x="93916" y="262280"/>
                    <a:pt x="93916" y="219608"/>
                  </a:cubicBezTo>
                  <a:cubicBezTo>
                    <a:pt x="93916" y="196964"/>
                    <a:pt x="97193" y="154279"/>
                    <a:pt x="118859" y="122504"/>
                  </a:cubicBezTo>
                  <a:cubicBezTo>
                    <a:pt x="142862" y="88582"/>
                    <a:pt x="177063" y="81470"/>
                    <a:pt x="201447" y="81470"/>
                  </a:cubicBezTo>
                  <a:cubicBezTo>
                    <a:pt x="288582" y="81470"/>
                    <a:pt x="301586" y="164388"/>
                    <a:pt x="301586" y="213753"/>
                  </a:cubicBezTo>
                  <a:cubicBezTo>
                    <a:pt x="301586" y="234162"/>
                    <a:pt x="299389" y="284797"/>
                    <a:pt x="279082" y="314134"/>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28" name="Free Form 15">
              <a:extLst>
                <a:ext uri="{FF2B5EF4-FFF2-40B4-BE49-F238E27FC236}">
                  <a16:creationId xmlns:a16="http://schemas.microsoft.com/office/drawing/2014/main" id="{F81CC15F-A0ED-FFAE-56BA-344CEA93D92E}"/>
                </a:ext>
              </a:extLst>
            </p:cNvPr>
            <p:cNvSpPr/>
            <p:nvPr/>
          </p:nvSpPr>
          <p:spPr>
            <a:xfrm>
              <a:off x="6463823" y="11699867"/>
              <a:ext cx="425272" cy="461581"/>
            </a:xfrm>
            <a:custGeom>
              <a:avLst/>
              <a:gdLst/>
              <a:ahLst/>
              <a:cxnLst/>
              <a:rect l="0" t="0" r="0" b="0"/>
              <a:pathLst>
                <a:path w="425272" h="461581">
                  <a:moveTo>
                    <a:pt x="214744" y="0"/>
                  </a:moveTo>
                  <a:cubicBezTo>
                    <a:pt x="146227" y="0"/>
                    <a:pt x="91859" y="21755"/>
                    <a:pt x="53339" y="64719"/>
                  </a:cubicBezTo>
                  <a:cubicBezTo>
                    <a:pt x="0" y="125450"/>
                    <a:pt x="0" y="206311"/>
                    <a:pt x="0" y="232892"/>
                  </a:cubicBezTo>
                  <a:cubicBezTo>
                    <a:pt x="0" y="259613"/>
                    <a:pt x="0" y="340804"/>
                    <a:pt x="54978" y="401078"/>
                  </a:cubicBezTo>
                  <a:cubicBezTo>
                    <a:pt x="103555" y="454698"/>
                    <a:pt x="163639" y="461581"/>
                    <a:pt x="210477" y="461581"/>
                  </a:cubicBezTo>
                  <a:cubicBezTo>
                    <a:pt x="253860" y="461581"/>
                    <a:pt x="317131" y="455079"/>
                    <a:pt x="368604" y="398589"/>
                  </a:cubicBezTo>
                  <a:cubicBezTo>
                    <a:pt x="406184" y="356717"/>
                    <a:pt x="425272" y="298919"/>
                    <a:pt x="425272" y="227139"/>
                  </a:cubicBezTo>
                  <a:cubicBezTo>
                    <a:pt x="425272" y="87033"/>
                    <a:pt x="344601" y="0"/>
                    <a:pt x="214744" y="0"/>
                  </a:cubicBezTo>
                  <a:close/>
                  <a:moveTo>
                    <a:pt x="301637" y="342722"/>
                  </a:moveTo>
                  <a:cubicBezTo>
                    <a:pt x="281838" y="369163"/>
                    <a:pt x="249186" y="384225"/>
                    <a:pt x="212166" y="384225"/>
                  </a:cubicBezTo>
                  <a:cubicBezTo>
                    <a:pt x="158165" y="384225"/>
                    <a:pt x="130086" y="354329"/>
                    <a:pt x="122745" y="345109"/>
                  </a:cubicBezTo>
                  <a:cubicBezTo>
                    <a:pt x="98920" y="314553"/>
                    <a:pt x="93967" y="267106"/>
                    <a:pt x="93967" y="232892"/>
                  </a:cubicBezTo>
                  <a:cubicBezTo>
                    <a:pt x="93967" y="200748"/>
                    <a:pt x="98640" y="155638"/>
                    <a:pt x="120586" y="123443"/>
                  </a:cubicBezTo>
                  <a:cubicBezTo>
                    <a:pt x="141592" y="94145"/>
                    <a:pt x="171272" y="79870"/>
                    <a:pt x="211327" y="79870"/>
                  </a:cubicBezTo>
                  <a:cubicBezTo>
                    <a:pt x="290410" y="79870"/>
                    <a:pt x="330504" y="131114"/>
                    <a:pt x="330504" y="232003"/>
                  </a:cubicBezTo>
                  <a:cubicBezTo>
                    <a:pt x="330504" y="250304"/>
                    <a:pt x="330504" y="305612"/>
                    <a:pt x="301637" y="342722"/>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grpSp>
      <p:sp>
        <p:nvSpPr>
          <p:cNvPr id="6" name="Freeform 5">
            <a:extLst>
              <a:ext uri="{FF2B5EF4-FFF2-40B4-BE49-F238E27FC236}">
                <a16:creationId xmlns:a16="http://schemas.microsoft.com/office/drawing/2014/main" id="{9EB5019E-1AA9-CD6B-0FEC-C5A8B2BCB5A3}"/>
              </a:ext>
            </a:extLst>
          </p:cNvPr>
          <p:cNvSpPr/>
          <p:nvPr userDrawn="1"/>
        </p:nvSpPr>
        <p:spPr>
          <a:xfrm>
            <a:off x="7424553" y="2415567"/>
            <a:ext cx="4810115" cy="4442433"/>
          </a:xfrm>
          <a:custGeom>
            <a:avLst/>
            <a:gdLst>
              <a:gd name="connsiteX0" fmla="*/ 4810115 w 4810115"/>
              <a:gd name="connsiteY0" fmla="*/ 0 h 4442433"/>
              <a:gd name="connsiteX1" fmla="*/ 4810115 w 4810115"/>
              <a:gd name="connsiteY1" fmla="*/ 4442433 h 4442433"/>
              <a:gd name="connsiteX2" fmla="*/ 0 w 4810115"/>
              <a:gd name="connsiteY2" fmla="*/ 4442433 h 4442433"/>
              <a:gd name="connsiteX3" fmla="*/ 50625 w 4810115"/>
              <a:gd name="connsiteY3" fmla="*/ 4292816 h 4442433"/>
              <a:gd name="connsiteX4" fmla="*/ 4780696 w 4810115"/>
              <a:gd name="connsiteY4" fmla="*/ 6790 h 444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15" h="4442433">
                <a:moveTo>
                  <a:pt x="4810115" y="0"/>
                </a:moveTo>
                <a:lnTo>
                  <a:pt x="4810115" y="4442433"/>
                </a:lnTo>
                <a:lnTo>
                  <a:pt x="0" y="4442433"/>
                </a:lnTo>
                <a:lnTo>
                  <a:pt x="50625" y="4292816"/>
                </a:lnTo>
                <a:cubicBezTo>
                  <a:pt x="820161" y="2191105"/>
                  <a:pt x="2588448" y="570831"/>
                  <a:pt x="4780696" y="6790"/>
                </a:cubicBezTo>
                <a:close/>
              </a:path>
            </a:pathLst>
          </a:custGeom>
          <a:solidFill>
            <a:srgbClr val="E1E1E1">
              <a:alpha val="100000"/>
            </a:srgbClr>
          </a:solidFill>
          <a:ln w="12700" cap="flat" cmpd="sng">
            <a:noFill/>
            <a:prstDash val="solid"/>
            <a:miter lim="800000"/>
          </a:ln>
        </p:spPr>
        <p:txBody>
          <a:bodyPr wrap="square" anchor="ctr">
            <a:noAutofit/>
          </a:bodyPr>
          <a:lstStyle/>
          <a:p>
            <a:pPr algn="ctr"/>
            <a:endParaRPr lang="en-US"/>
          </a:p>
        </p:txBody>
      </p:sp>
    </p:spTree>
    <p:extLst>
      <p:ext uri="{BB962C8B-B14F-4D97-AF65-F5344CB8AC3E}">
        <p14:creationId xmlns:p14="http://schemas.microsoft.com/office/powerpoint/2010/main" val="4111287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dalas_Slaids-20">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94D074C-820B-2EB3-E82B-F1E7638502D9}"/>
              </a:ext>
            </a:extLst>
          </p:cNvPr>
          <p:cNvSpPr/>
          <p:nvPr userDrawn="1"/>
        </p:nvSpPr>
        <p:spPr>
          <a:xfrm>
            <a:off x="8785369" y="0"/>
            <a:ext cx="3406631" cy="4321260"/>
          </a:xfrm>
          <a:custGeom>
            <a:avLst/>
            <a:gdLst>
              <a:gd name="connsiteX0" fmla="*/ 0 w 3406631"/>
              <a:gd name="connsiteY0" fmla="*/ 0 h 4321260"/>
              <a:gd name="connsiteX1" fmla="*/ 3406631 w 3406631"/>
              <a:gd name="connsiteY1" fmla="*/ 0 h 4321260"/>
              <a:gd name="connsiteX2" fmla="*/ 3406631 w 3406631"/>
              <a:gd name="connsiteY2" fmla="*/ 4321260 h 4321260"/>
              <a:gd name="connsiteX3" fmla="*/ 3274663 w 3406631"/>
              <a:gd name="connsiteY3" fmla="*/ 4269227 h 4321260"/>
              <a:gd name="connsiteX4" fmla="*/ 10042 w 3406631"/>
              <a:gd name="connsiteY4" fmla="*/ 79028 h 432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631" h="4321260">
                <a:moveTo>
                  <a:pt x="0" y="0"/>
                </a:moveTo>
                <a:lnTo>
                  <a:pt x="3406631" y="0"/>
                </a:lnTo>
                <a:lnTo>
                  <a:pt x="3406631" y="4321260"/>
                </a:lnTo>
                <a:lnTo>
                  <a:pt x="3274663" y="4269227"/>
                </a:lnTo>
                <a:cubicBezTo>
                  <a:pt x="1563712" y="3545555"/>
                  <a:pt x="299389" y="1972702"/>
                  <a:pt x="10042" y="79028"/>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1" y="1390824"/>
            <a:ext cx="5620802" cy="2329406"/>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14" name="Content Placeholder 2">
            <a:extLst>
              <a:ext uri="{FF2B5EF4-FFF2-40B4-BE49-F238E27FC236}">
                <a16:creationId xmlns:a16="http://schemas.microsoft.com/office/drawing/2014/main" id="{3EDD2413-C2CB-E846-A3AF-7E38A7E08EF9}"/>
              </a:ext>
            </a:extLst>
          </p:cNvPr>
          <p:cNvSpPr>
            <a:spLocks noGrp="1"/>
          </p:cNvSpPr>
          <p:nvPr>
            <p:ph idx="13" hasCustomPrompt="1"/>
          </p:nvPr>
        </p:nvSpPr>
        <p:spPr>
          <a:xfrm>
            <a:off x="6167438" y="1390824"/>
            <a:ext cx="5620801" cy="2329406"/>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21" name="Content Placeholder 2">
            <a:extLst>
              <a:ext uri="{FF2B5EF4-FFF2-40B4-BE49-F238E27FC236}">
                <a16:creationId xmlns:a16="http://schemas.microsoft.com/office/drawing/2014/main" id="{6F206E80-41F3-2144-B252-955468FE5EEE}"/>
              </a:ext>
            </a:extLst>
          </p:cNvPr>
          <p:cNvSpPr>
            <a:spLocks noGrp="1"/>
          </p:cNvSpPr>
          <p:nvPr>
            <p:ph idx="14" hasCustomPrompt="1"/>
          </p:nvPr>
        </p:nvSpPr>
        <p:spPr>
          <a:xfrm>
            <a:off x="403761" y="3825040"/>
            <a:ext cx="5620802" cy="2329406"/>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22" name="Content Placeholder 2">
            <a:extLst>
              <a:ext uri="{FF2B5EF4-FFF2-40B4-BE49-F238E27FC236}">
                <a16:creationId xmlns:a16="http://schemas.microsoft.com/office/drawing/2014/main" id="{30551F1F-C7C8-6443-93A9-69AC1AACACF7}"/>
              </a:ext>
            </a:extLst>
          </p:cNvPr>
          <p:cNvSpPr>
            <a:spLocks noGrp="1"/>
          </p:cNvSpPr>
          <p:nvPr>
            <p:ph idx="15" hasCustomPrompt="1"/>
          </p:nvPr>
        </p:nvSpPr>
        <p:spPr>
          <a:xfrm>
            <a:off x="6167438" y="3825040"/>
            <a:ext cx="5620802" cy="2329406"/>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23" name="Rectangle 5">
            <a:extLst>
              <a:ext uri="{FF2B5EF4-FFF2-40B4-BE49-F238E27FC236}">
                <a16:creationId xmlns:a16="http://schemas.microsoft.com/office/drawing/2014/main" id="{FA98A6DA-A56B-D2AF-DF78-7FB6839997AD}"/>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4" name="Slide Number Placeholder 7">
            <a:extLst>
              <a:ext uri="{FF2B5EF4-FFF2-40B4-BE49-F238E27FC236}">
                <a16:creationId xmlns:a16="http://schemas.microsoft.com/office/drawing/2014/main" id="{6EB7DB3C-E9C6-AD6F-068D-358817096963}"/>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5" name="Group 24">
            <a:extLst>
              <a:ext uri="{FF2B5EF4-FFF2-40B4-BE49-F238E27FC236}">
                <a16:creationId xmlns:a16="http://schemas.microsoft.com/office/drawing/2014/main" id="{4789EBDC-8BC2-9F69-C80C-3C006F0A65A8}"/>
              </a:ext>
            </a:extLst>
          </p:cNvPr>
          <p:cNvGrpSpPr/>
          <p:nvPr userDrawn="1"/>
        </p:nvGrpSpPr>
        <p:grpSpPr>
          <a:xfrm>
            <a:off x="403759" y="6609512"/>
            <a:ext cx="1350206" cy="231732"/>
            <a:chOff x="1825339" y="13095720"/>
            <a:chExt cx="2276229" cy="390663"/>
          </a:xfrm>
        </p:grpSpPr>
        <p:sp>
          <p:nvSpPr>
            <p:cNvPr id="42" name="Free Form 8">
              <a:extLst>
                <a:ext uri="{FF2B5EF4-FFF2-40B4-BE49-F238E27FC236}">
                  <a16:creationId xmlns:a16="http://schemas.microsoft.com/office/drawing/2014/main" id="{C8EC267B-DF09-CF38-96D2-2FE2FBE1BE83}"/>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9">
              <a:extLst>
                <a:ext uri="{FF2B5EF4-FFF2-40B4-BE49-F238E27FC236}">
                  <a16:creationId xmlns:a16="http://schemas.microsoft.com/office/drawing/2014/main" id="{06E84A13-F8BB-4F8D-8588-00DAEF0D77E9}"/>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0">
              <a:extLst>
                <a:ext uri="{FF2B5EF4-FFF2-40B4-BE49-F238E27FC236}">
                  <a16:creationId xmlns:a16="http://schemas.microsoft.com/office/drawing/2014/main" id="{CAFB532D-575B-385C-04B4-6603C93160D6}"/>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1">
              <a:extLst>
                <a:ext uri="{FF2B5EF4-FFF2-40B4-BE49-F238E27FC236}">
                  <a16:creationId xmlns:a16="http://schemas.microsoft.com/office/drawing/2014/main" id="{83211192-766D-948F-073C-785D3514BB4B}"/>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2">
              <a:extLst>
                <a:ext uri="{FF2B5EF4-FFF2-40B4-BE49-F238E27FC236}">
                  <a16:creationId xmlns:a16="http://schemas.microsoft.com/office/drawing/2014/main" id="{786A1EC2-1F2E-6382-FCF8-410D9A311D64}"/>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3">
              <a:extLst>
                <a:ext uri="{FF2B5EF4-FFF2-40B4-BE49-F238E27FC236}">
                  <a16:creationId xmlns:a16="http://schemas.microsoft.com/office/drawing/2014/main" id="{85A5C1CA-859D-E246-5633-85DF299C2B0C}"/>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4">
              <a:extLst>
                <a:ext uri="{FF2B5EF4-FFF2-40B4-BE49-F238E27FC236}">
                  <a16:creationId xmlns:a16="http://schemas.microsoft.com/office/drawing/2014/main" id="{7861E0B3-D2E8-6642-01FA-ADDA3A00A738}"/>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5">
              <a:extLst>
                <a:ext uri="{FF2B5EF4-FFF2-40B4-BE49-F238E27FC236}">
                  <a16:creationId xmlns:a16="http://schemas.microsoft.com/office/drawing/2014/main" id="{D10DC1B9-4D78-5515-A38E-20F4571ED486}"/>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6">
              <a:extLst>
                <a:ext uri="{FF2B5EF4-FFF2-40B4-BE49-F238E27FC236}">
                  <a16:creationId xmlns:a16="http://schemas.microsoft.com/office/drawing/2014/main" id="{37EC9D7D-767C-02F0-EF94-A891C220F096}"/>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7">
              <a:extLst>
                <a:ext uri="{FF2B5EF4-FFF2-40B4-BE49-F238E27FC236}">
                  <a16:creationId xmlns:a16="http://schemas.microsoft.com/office/drawing/2014/main" id="{01A08ADF-59BB-1EEC-3054-9388D4F32E91}"/>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8">
              <a:extLst>
                <a:ext uri="{FF2B5EF4-FFF2-40B4-BE49-F238E27FC236}">
                  <a16:creationId xmlns:a16="http://schemas.microsoft.com/office/drawing/2014/main" id="{586D4CF3-7184-7FDD-AC0D-45E849E08EBA}"/>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3" name="Text Placeholder 50">
            <a:extLst>
              <a:ext uri="{FF2B5EF4-FFF2-40B4-BE49-F238E27FC236}">
                <a16:creationId xmlns:a16="http://schemas.microsoft.com/office/drawing/2014/main" id="{9BCE642B-7CE3-14CC-3A90-0B6AF7034F2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4" name="Text Placeholder 50">
            <a:extLst>
              <a:ext uri="{FF2B5EF4-FFF2-40B4-BE49-F238E27FC236}">
                <a16:creationId xmlns:a16="http://schemas.microsoft.com/office/drawing/2014/main" id="{FF3A14ED-D749-33A4-7A49-316DF316ED90}"/>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258917690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dalas_Slaids-21">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763A06A-744F-4B6B-8B5B-019145837CAC}"/>
              </a:ext>
            </a:extLst>
          </p:cNvPr>
          <p:cNvSpPr/>
          <p:nvPr userDrawn="1"/>
        </p:nvSpPr>
        <p:spPr>
          <a:xfrm>
            <a:off x="6166902" y="4545065"/>
            <a:ext cx="6041683" cy="2354317"/>
          </a:xfrm>
          <a:custGeom>
            <a:avLst/>
            <a:gdLst>
              <a:gd name="connsiteX0" fmla="*/ 5170930 w 6041683"/>
              <a:gd name="connsiteY0" fmla="*/ 0 h 2354317"/>
              <a:gd name="connsiteX1" fmla="*/ 5170943 w 6041683"/>
              <a:gd name="connsiteY1" fmla="*/ 0 h 2354317"/>
              <a:gd name="connsiteX2" fmla="*/ 5872451 w 6041683"/>
              <a:gd name="connsiteY2" fmla="*/ 35423 h 2354317"/>
              <a:gd name="connsiteX3" fmla="*/ 6041683 w 6041683"/>
              <a:gd name="connsiteY3" fmla="*/ 56927 h 2354317"/>
              <a:gd name="connsiteX4" fmla="*/ 6041683 w 6041683"/>
              <a:gd name="connsiteY4" fmla="*/ 2354317 h 2354317"/>
              <a:gd name="connsiteX5" fmla="*/ 0 w 6041683"/>
              <a:gd name="connsiteY5" fmla="*/ 2354317 h 2354317"/>
              <a:gd name="connsiteX6" fmla="*/ 92219 w 6041683"/>
              <a:gd name="connsiteY6" fmla="*/ 2247855 h 2354317"/>
              <a:gd name="connsiteX7" fmla="*/ 5170930 w 6041683"/>
              <a:gd name="connsiteY7" fmla="*/ 0 h 23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683" h="2354317">
                <a:moveTo>
                  <a:pt x="5170930" y="0"/>
                </a:moveTo>
                <a:lnTo>
                  <a:pt x="5170943" y="0"/>
                </a:lnTo>
                <a:cubicBezTo>
                  <a:pt x="5407773" y="0"/>
                  <a:pt x="5641801" y="11999"/>
                  <a:pt x="5872451" y="35423"/>
                </a:cubicBezTo>
                <a:lnTo>
                  <a:pt x="6041683" y="56927"/>
                </a:lnTo>
                <a:lnTo>
                  <a:pt x="6041683" y="2354317"/>
                </a:lnTo>
                <a:lnTo>
                  <a:pt x="0" y="2354317"/>
                </a:lnTo>
                <a:lnTo>
                  <a:pt x="92219" y="2247855"/>
                </a:lnTo>
                <a:cubicBezTo>
                  <a:pt x="1347304" y="866950"/>
                  <a:pt x="3157872" y="0"/>
                  <a:pt x="5170930" y="0"/>
                </a:cubicBez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1" y="1910317"/>
            <a:ext cx="5620801" cy="165716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5" name="Text Placeholder 4">
            <a:extLst>
              <a:ext uri="{FF2B5EF4-FFF2-40B4-BE49-F238E27FC236}">
                <a16:creationId xmlns:a16="http://schemas.microsoft.com/office/drawing/2014/main" id="{7A544E24-94B5-2640-A764-F5B0BFCBC7D8}"/>
              </a:ext>
            </a:extLst>
          </p:cNvPr>
          <p:cNvSpPr>
            <a:spLocks noGrp="1"/>
          </p:cNvSpPr>
          <p:nvPr>
            <p:ph type="body" sz="quarter" idx="13" hasCustomPrompt="1"/>
          </p:nvPr>
        </p:nvSpPr>
        <p:spPr>
          <a:xfrm>
            <a:off x="403225" y="1390824"/>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0" name="Text Placeholder 4">
            <a:extLst>
              <a:ext uri="{FF2B5EF4-FFF2-40B4-BE49-F238E27FC236}">
                <a16:creationId xmlns:a16="http://schemas.microsoft.com/office/drawing/2014/main" id="{03A4E1BB-A3FE-3648-A64E-D18790192EA5}"/>
              </a:ext>
            </a:extLst>
          </p:cNvPr>
          <p:cNvSpPr>
            <a:spLocks noGrp="1"/>
          </p:cNvSpPr>
          <p:nvPr>
            <p:ph type="body" sz="quarter" idx="14" hasCustomPrompt="1"/>
          </p:nvPr>
        </p:nvSpPr>
        <p:spPr>
          <a:xfrm>
            <a:off x="6166902" y="1390824"/>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6166902" y="1904854"/>
            <a:ext cx="5621337" cy="165716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6" name="Content Placeholder 2">
            <a:extLst>
              <a:ext uri="{FF2B5EF4-FFF2-40B4-BE49-F238E27FC236}">
                <a16:creationId xmlns:a16="http://schemas.microsoft.com/office/drawing/2014/main" id="{6B1E740E-5809-4A48-B754-39C7F873BB47}"/>
              </a:ext>
            </a:extLst>
          </p:cNvPr>
          <p:cNvSpPr>
            <a:spLocks noGrp="1"/>
          </p:cNvSpPr>
          <p:nvPr>
            <p:ph idx="16" hasCustomPrompt="1"/>
          </p:nvPr>
        </p:nvSpPr>
        <p:spPr>
          <a:xfrm>
            <a:off x="403226" y="4187452"/>
            <a:ext cx="11384478" cy="2100375"/>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17" name="Text Placeholder 4">
            <a:extLst>
              <a:ext uri="{FF2B5EF4-FFF2-40B4-BE49-F238E27FC236}">
                <a16:creationId xmlns:a16="http://schemas.microsoft.com/office/drawing/2014/main" id="{3366D103-7209-BF47-A00A-C6E82196D332}"/>
              </a:ext>
            </a:extLst>
          </p:cNvPr>
          <p:cNvSpPr>
            <a:spLocks noGrp="1"/>
          </p:cNvSpPr>
          <p:nvPr>
            <p:ph type="body" sz="quarter" idx="17" hasCustomPrompt="1"/>
          </p:nvPr>
        </p:nvSpPr>
        <p:spPr>
          <a:xfrm>
            <a:off x="403225" y="3674874"/>
            <a:ext cx="11384479"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25" name="Rectangle 5">
            <a:extLst>
              <a:ext uri="{FF2B5EF4-FFF2-40B4-BE49-F238E27FC236}">
                <a16:creationId xmlns:a16="http://schemas.microsoft.com/office/drawing/2014/main" id="{FC57FD98-3DEA-D463-D7B6-7C811FE2A0E8}"/>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6" name="Slide Number Placeholder 7">
            <a:extLst>
              <a:ext uri="{FF2B5EF4-FFF2-40B4-BE49-F238E27FC236}">
                <a16:creationId xmlns:a16="http://schemas.microsoft.com/office/drawing/2014/main" id="{4678E9CC-86B2-1BDC-D76E-B7175E75B5C8}"/>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7" name="Group 26">
            <a:extLst>
              <a:ext uri="{FF2B5EF4-FFF2-40B4-BE49-F238E27FC236}">
                <a16:creationId xmlns:a16="http://schemas.microsoft.com/office/drawing/2014/main" id="{25D22620-3F9B-0B72-73C4-E37D81B827A0}"/>
              </a:ext>
            </a:extLst>
          </p:cNvPr>
          <p:cNvGrpSpPr/>
          <p:nvPr userDrawn="1"/>
        </p:nvGrpSpPr>
        <p:grpSpPr>
          <a:xfrm>
            <a:off x="403759" y="6609512"/>
            <a:ext cx="1350206" cy="231732"/>
            <a:chOff x="1825339" y="13095720"/>
            <a:chExt cx="2276229" cy="390663"/>
          </a:xfrm>
        </p:grpSpPr>
        <p:sp>
          <p:nvSpPr>
            <p:cNvPr id="44" name="Free Form 8">
              <a:extLst>
                <a:ext uri="{FF2B5EF4-FFF2-40B4-BE49-F238E27FC236}">
                  <a16:creationId xmlns:a16="http://schemas.microsoft.com/office/drawing/2014/main" id="{85FD23AB-7973-7B79-8439-DEAE80206DB2}"/>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9">
              <a:extLst>
                <a:ext uri="{FF2B5EF4-FFF2-40B4-BE49-F238E27FC236}">
                  <a16:creationId xmlns:a16="http://schemas.microsoft.com/office/drawing/2014/main" id="{9396CCF9-F198-4CD2-156B-9380EA317B2C}"/>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0">
              <a:extLst>
                <a:ext uri="{FF2B5EF4-FFF2-40B4-BE49-F238E27FC236}">
                  <a16:creationId xmlns:a16="http://schemas.microsoft.com/office/drawing/2014/main" id="{F44535B6-483A-4EAB-D577-DAC9386C294F}"/>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1">
              <a:extLst>
                <a:ext uri="{FF2B5EF4-FFF2-40B4-BE49-F238E27FC236}">
                  <a16:creationId xmlns:a16="http://schemas.microsoft.com/office/drawing/2014/main" id="{D37105BC-B55C-0786-9E94-5CEDAD45442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2">
              <a:extLst>
                <a:ext uri="{FF2B5EF4-FFF2-40B4-BE49-F238E27FC236}">
                  <a16:creationId xmlns:a16="http://schemas.microsoft.com/office/drawing/2014/main" id="{0E883050-6FE1-C864-09D8-C127EC5552AC}"/>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3">
              <a:extLst>
                <a:ext uri="{FF2B5EF4-FFF2-40B4-BE49-F238E27FC236}">
                  <a16:creationId xmlns:a16="http://schemas.microsoft.com/office/drawing/2014/main" id="{0F221E03-58E9-EDF0-36A2-CE1FA0EFD4F1}"/>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4">
              <a:extLst>
                <a:ext uri="{FF2B5EF4-FFF2-40B4-BE49-F238E27FC236}">
                  <a16:creationId xmlns:a16="http://schemas.microsoft.com/office/drawing/2014/main" id="{237486A0-D06B-4104-27E0-0C600582B46D}"/>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5">
              <a:extLst>
                <a:ext uri="{FF2B5EF4-FFF2-40B4-BE49-F238E27FC236}">
                  <a16:creationId xmlns:a16="http://schemas.microsoft.com/office/drawing/2014/main" id="{3B400B60-87CD-4429-D315-ED4DC0E2FE8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6">
              <a:extLst>
                <a:ext uri="{FF2B5EF4-FFF2-40B4-BE49-F238E27FC236}">
                  <a16:creationId xmlns:a16="http://schemas.microsoft.com/office/drawing/2014/main" id="{69D750D4-CCCE-AE0F-4A7F-FBB79D60C8F2}"/>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3" name="Free Form 17">
              <a:extLst>
                <a:ext uri="{FF2B5EF4-FFF2-40B4-BE49-F238E27FC236}">
                  <a16:creationId xmlns:a16="http://schemas.microsoft.com/office/drawing/2014/main" id="{83A5AA94-CC0E-441F-76C1-E397783823A4}"/>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4" name="Free Form 18">
              <a:extLst>
                <a:ext uri="{FF2B5EF4-FFF2-40B4-BE49-F238E27FC236}">
                  <a16:creationId xmlns:a16="http://schemas.microsoft.com/office/drawing/2014/main" id="{DE9EAD31-BD6C-8244-0B70-C448BC12404C}"/>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5" name="Text Placeholder 50">
            <a:extLst>
              <a:ext uri="{FF2B5EF4-FFF2-40B4-BE49-F238E27FC236}">
                <a16:creationId xmlns:a16="http://schemas.microsoft.com/office/drawing/2014/main" id="{81CC2717-9C36-5459-9E81-1FAFB9F24D78}"/>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6" name="Text Placeholder 50">
            <a:extLst>
              <a:ext uri="{FF2B5EF4-FFF2-40B4-BE49-F238E27FC236}">
                <a16:creationId xmlns:a16="http://schemas.microsoft.com/office/drawing/2014/main" id="{BC05901C-05C6-77DE-43AC-2DAC5396B5A9}"/>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26942168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dalas_Slaids-2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FF79E3F-8E69-FC24-BBCF-26464FADF3AB}"/>
              </a:ext>
            </a:extLst>
          </p:cNvPr>
          <p:cNvSpPr/>
          <p:nvPr userDrawn="1"/>
        </p:nvSpPr>
        <p:spPr>
          <a:xfrm>
            <a:off x="-5539" y="5244037"/>
            <a:ext cx="6873349" cy="1665204"/>
          </a:xfrm>
          <a:custGeom>
            <a:avLst/>
            <a:gdLst>
              <a:gd name="connsiteX0" fmla="*/ 2395372 w 6873349"/>
              <a:gd name="connsiteY0" fmla="*/ 0 h 1665204"/>
              <a:gd name="connsiteX1" fmla="*/ 2395385 w 6873349"/>
              <a:gd name="connsiteY1" fmla="*/ 0 h 1665204"/>
              <a:gd name="connsiteX2" fmla="*/ 6759684 w 6873349"/>
              <a:gd name="connsiteY2" fmla="*/ 1566744 h 1665204"/>
              <a:gd name="connsiteX3" fmla="*/ 6873349 w 6873349"/>
              <a:gd name="connsiteY3" fmla="*/ 1665204 h 1665204"/>
              <a:gd name="connsiteX4" fmla="*/ 0 w 6873349"/>
              <a:gd name="connsiteY4" fmla="*/ 1665204 h 1665204"/>
              <a:gd name="connsiteX5" fmla="*/ 0 w 6873349"/>
              <a:gd name="connsiteY5" fmla="*/ 430640 h 1665204"/>
              <a:gd name="connsiteX6" fmla="*/ 36294 w 6873349"/>
              <a:gd name="connsiteY6" fmla="*/ 416330 h 1665204"/>
              <a:gd name="connsiteX7" fmla="*/ 2395372 w 6873349"/>
              <a:gd name="connsiteY7" fmla="*/ 0 h 16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349" h="1665204">
                <a:moveTo>
                  <a:pt x="2395372" y="0"/>
                </a:moveTo>
                <a:lnTo>
                  <a:pt x="2395385" y="0"/>
                </a:lnTo>
                <a:cubicBezTo>
                  <a:pt x="4053198" y="0"/>
                  <a:pt x="5573682" y="587966"/>
                  <a:pt x="6759684" y="1566744"/>
                </a:cubicBezTo>
                <a:lnTo>
                  <a:pt x="6873349" y="1665204"/>
                </a:lnTo>
                <a:lnTo>
                  <a:pt x="0" y="1665204"/>
                </a:lnTo>
                <a:lnTo>
                  <a:pt x="0" y="430640"/>
                </a:lnTo>
                <a:lnTo>
                  <a:pt x="36294" y="416330"/>
                </a:lnTo>
                <a:cubicBezTo>
                  <a:pt x="771892" y="146991"/>
                  <a:pt x="1566466" y="0"/>
                  <a:pt x="2395372" y="0"/>
                </a:cubicBez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1" y="1910317"/>
            <a:ext cx="11383942" cy="109593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5" name="Text Placeholder 4">
            <a:extLst>
              <a:ext uri="{FF2B5EF4-FFF2-40B4-BE49-F238E27FC236}">
                <a16:creationId xmlns:a16="http://schemas.microsoft.com/office/drawing/2014/main" id="{7A544E24-94B5-2640-A764-F5B0BFCBC7D8}"/>
              </a:ext>
            </a:extLst>
          </p:cNvPr>
          <p:cNvSpPr>
            <a:spLocks noGrp="1"/>
          </p:cNvSpPr>
          <p:nvPr>
            <p:ph type="body" sz="quarter" idx="13" hasCustomPrompt="1"/>
          </p:nvPr>
        </p:nvSpPr>
        <p:spPr>
          <a:xfrm>
            <a:off x="403225" y="1390824"/>
            <a:ext cx="11384478"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0" name="Text Placeholder 4">
            <a:extLst>
              <a:ext uri="{FF2B5EF4-FFF2-40B4-BE49-F238E27FC236}">
                <a16:creationId xmlns:a16="http://schemas.microsoft.com/office/drawing/2014/main" id="{03A4E1BB-A3FE-3648-A64E-D18790192EA5}"/>
              </a:ext>
            </a:extLst>
          </p:cNvPr>
          <p:cNvSpPr>
            <a:spLocks noGrp="1"/>
          </p:cNvSpPr>
          <p:nvPr>
            <p:ph type="body" sz="quarter" idx="14" hasCustomPrompt="1"/>
          </p:nvPr>
        </p:nvSpPr>
        <p:spPr>
          <a:xfrm>
            <a:off x="403226" y="3076674"/>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403226" y="3610651"/>
            <a:ext cx="5621337" cy="266305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2" name="Text Placeholder 4">
            <a:extLst>
              <a:ext uri="{FF2B5EF4-FFF2-40B4-BE49-F238E27FC236}">
                <a16:creationId xmlns:a16="http://schemas.microsoft.com/office/drawing/2014/main" id="{C1113885-B26D-B04B-894F-372B46243E5A}"/>
              </a:ext>
            </a:extLst>
          </p:cNvPr>
          <p:cNvSpPr>
            <a:spLocks noGrp="1"/>
          </p:cNvSpPr>
          <p:nvPr>
            <p:ph type="body" sz="quarter" idx="16" hasCustomPrompt="1"/>
          </p:nvPr>
        </p:nvSpPr>
        <p:spPr>
          <a:xfrm>
            <a:off x="6166366" y="3081917"/>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3" name="Content Placeholder 2">
            <a:extLst>
              <a:ext uri="{FF2B5EF4-FFF2-40B4-BE49-F238E27FC236}">
                <a16:creationId xmlns:a16="http://schemas.microsoft.com/office/drawing/2014/main" id="{584826ED-3682-8548-B535-D9BCE5BDD1DC}"/>
              </a:ext>
            </a:extLst>
          </p:cNvPr>
          <p:cNvSpPr>
            <a:spLocks noGrp="1"/>
          </p:cNvSpPr>
          <p:nvPr>
            <p:ph idx="17" hasCustomPrompt="1"/>
          </p:nvPr>
        </p:nvSpPr>
        <p:spPr>
          <a:xfrm>
            <a:off x="6166366" y="3615894"/>
            <a:ext cx="5621337" cy="266305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5" name="Rectangle 5">
            <a:extLst>
              <a:ext uri="{FF2B5EF4-FFF2-40B4-BE49-F238E27FC236}">
                <a16:creationId xmlns:a16="http://schemas.microsoft.com/office/drawing/2014/main" id="{A22C591F-C3AA-9FFB-15FF-25D443425F05}"/>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6" name="Slide Number Placeholder 7">
            <a:extLst>
              <a:ext uri="{FF2B5EF4-FFF2-40B4-BE49-F238E27FC236}">
                <a16:creationId xmlns:a16="http://schemas.microsoft.com/office/drawing/2014/main" id="{588A43A0-5BE7-841F-934B-906F50CD23B6}"/>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7" name="Group 26">
            <a:extLst>
              <a:ext uri="{FF2B5EF4-FFF2-40B4-BE49-F238E27FC236}">
                <a16:creationId xmlns:a16="http://schemas.microsoft.com/office/drawing/2014/main" id="{064E5DC0-F691-ABDC-2B50-230B331738E0}"/>
              </a:ext>
            </a:extLst>
          </p:cNvPr>
          <p:cNvGrpSpPr/>
          <p:nvPr userDrawn="1"/>
        </p:nvGrpSpPr>
        <p:grpSpPr>
          <a:xfrm>
            <a:off x="403759" y="6609512"/>
            <a:ext cx="1350206" cy="231732"/>
            <a:chOff x="1825339" y="13095720"/>
            <a:chExt cx="2276229" cy="390663"/>
          </a:xfrm>
        </p:grpSpPr>
        <p:sp>
          <p:nvSpPr>
            <p:cNvPr id="44" name="Free Form 8">
              <a:extLst>
                <a:ext uri="{FF2B5EF4-FFF2-40B4-BE49-F238E27FC236}">
                  <a16:creationId xmlns:a16="http://schemas.microsoft.com/office/drawing/2014/main" id="{A859F253-3D82-E592-B421-3C4185E5C29B}"/>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9">
              <a:extLst>
                <a:ext uri="{FF2B5EF4-FFF2-40B4-BE49-F238E27FC236}">
                  <a16:creationId xmlns:a16="http://schemas.microsoft.com/office/drawing/2014/main" id="{340087CA-4597-C7BC-363F-92A1E09FFC15}"/>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0">
              <a:extLst>
                <a:ext uri="{FF2B5EF4-FFF2-40B4-BE49-F238E27FC236}">
                  <a16:creationId xmlns:a16="http://schemas.microsoft.com/office/drawing/2014/main" id="{1B648DBE-DB9C-C92C-0CE8-C4E3438A0B2C}"/>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1">
              <a:extLst>
                <a:ext uri="{FF2B5EF4-FFF2-40B4-BE49-F238E27FC236}">
                  <a16:creationId xmlns:a16="http://schemas.microsoft.com/office/drawing/2014/main" id="{0792684A-478F-55A1-4014-8FBFA9193D1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2">
              <a:extLst>
                <a:ext uri="{FF2B5EF4-FFF2-40B4-BE49-F238E27FC236}">
                  <a16:creationId xmlns:a16="http://schemas.microsoft.com/office/drawing/2014/main" id="{F2D56639-DAC4-F22D-0B9C-DF71958E44DD}"/>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3">
              <a:extLst>
                <a:ext uri="{FF2B5EF4-FFF2-40B4-BE49-F238E27FC236}">
                  <a16:creationId xmlns:a16="http://schemas.microsoft.com/office/drawing/2014/main" id="{2C835FFE-0961-201B-D9B9-ABF67D1B4870}"/>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4">
              <a:extLst>
                <a:ext uri="{FF2B5EF4-FFF2-40B4-BE49-F238E27FC236}">
                  <a16:creationId xmlns:a16="http://schemas.microsoft.com/office/drawing/2014/main" id="{98E6FB3C-EE95-80CB-353B-E6092BFCEDA6}"/>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5">
              <a:extLst>
                <a:ext uri="{FF2B5EF4-FFF2-40B4-BE49-F238E27FC236}">
                  <a16:creationId xmlns:a16="http://schemas.microsoft.com/office/drawing/2014/main" id="{8FDBA649-6F3D-6EF5-F520-2C83FBEA817E}"/>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6">
              <a:extLst>
                <a:ext uri="{FF2B5EF4-FFF2-40B4-BE49-F238E27FC236}">
                  <a16:creationId xmlns:a16="http://schemas.microsoft.com/office/drawing/2014/main" id="{9BF25CB6-D26F-1049-F22A-BBBB2D7B9262}"/>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3" name="Free Form 17">
              <a:extLst>
                <a:ext uri="{FF2B5EF4-FFF2-40B4-BE49-F238E27FC236}">
                  <a16:creationId xmlns:a16="http://schemas.microsoft.com/office/drawing/2014/main" id="{3CBE90C0-779F-28E7-2223-3C403CE7A196}"/>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4" name="Free Form 18">
              <a:extLst>
                <a:ext uri="{FF2B5EF4-FFF2-40B4-BE49-F238E27FC236}">
                  <a16:creationId xmlns:a16="http://schemas.microsoft.com/office/drawing/2014/main" id="{1E2190CF-5F6E-8D5E-06AA-3E3C64AF9450}"/>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5" name="Text Placeholder 50">
            <a:extLst>
              <a:ext uri="{FF2B5EF4-FFF2-40B4-BE49-F238E27FC236}">
                <a16:creationId xmlns:a16="http://schemas.microsoft.com/office/drawing/2014/main" id="{43F7F04F-5D91-9B99-55A1-AE1435A965C9}"/>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6" name="Text Placeholder 50">
            <a:extLst>
              <a:ext uri="{FF2B5EF4-FFF2-40B4-BE49-F238E27FC236}">
                <a16:creationId xmlns:a16="http://schemas.microsoft.com/office/drawing/2014/main" id="{24A0DE90-8664-3D6D-0A2E-0FA11376E6FB}"/>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36986872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dalas_Slaids-23">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5507C8D-3AF1-3877-DA86-6CFA17ACBB6C}"/>
              </a:ext>
            </a:extLst>
          </p:cNvPr>
          <p:cNvSpPr/>
          <p:nvPr userDrawn="1"/>
        </p:nvSpPr>
        <p:spPr>
          <a:xfrm>
            <a:off x="8778696" y="-21775"/>
            <a:ext cx="3413304" cy="4197864"/>
          </a:xfrm>
          <a:custGeom>
            <a:avLst/>
            <a:gdLst>
              <a:gd name="connsiteX0" fmla="*/ 0 w 3413304"/>
              <a:gd name="connsiteY0" fmla="*/ 0 h 4197864"/>
              <a:gd name="connsiteX1" fmla="*/ 3413304 w 3413304"/>
              <a:gd name="connsiteY1" fmla="*/ 0 h 4197864"/>
              <a:gd name="connsiteX2" fmla="*/ 3413304 w 3413304"/>
              <a:gd name="connsiteY2" fmla="*/ 4197864 h 4197864"/>
              <a:gd name="connsiteX3" fmla="*/ 3254831 w 3413304"/>
              <a:gd name="connsiteY3" fmla="*/ 4135380 h 4197864"/>
              <a:gd name="connsiteX4" fmla="*/ 38121 w 3413304"/>
              <a:gd name="connsiteY4" fmla="*/ 213467 h 4197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04" h="4197864">
                <a:moveTo>
                  <a:pt x="0" y="0"/>
                </a:moveTo>
                <a:lnTo>
                  <a:pt x="3413304" y="0"/>
                </a:lnTo>
                <a:lnTo>
                  <a:pt x="3413304" y="4197864"/>
                </a:lnTo>
                <a:lnTo>
                  <a:pt x="3254831" y="4135380"/>
                </a:lnTo>
                <a:cubicBezTo>
                  <a:pt x="1625354" y="3446168"/>
                  <a:pt x="400982" y="1986725"/>
                  <a:pt x="38121" y="213467"/>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4296" y="5152158"/>
            <a:ext cx="11383942" cy="109593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5" name="Text Placeholder 4">
            <a:extLst>
              <a:ext uri="{FF2B5EF4-FFF2-40B4-BE49-F238E27FC236}">
                <a16:creationId xmlns:a16="http://schemas.microsoft.com/office/drawing/2014/main" id="{7A544E24-94B5-2640-A764-F5B0BFCBC7D8}"/>
              </a:ext>
            </a:extLst>
          </p:cNvPr>
          <p:cNvSpPr>
            <a:spLocks noGrp="1"/>
          </p:cNvSpPr>
          <p:nvPr>
            <p:ph type="body" sz="quarter" idx="13" hasCustomPrompt="1"/>
          </p:nvPr>
        </p:nvSpPr>
        <p:spPr>
          <a:xfrm>
            <a:off x="403760" y="4632665"/>
            <a:ext cx="11384478"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0" name="Text Placeholder 4">
            <a:extLst>
              <a:ext uri="{FF2B5EF4-FFF2-40B4-BE49-F238E27FC236}">
                <a16:creationId xmlns:a16="http://schemas.microsoft.com/office/drawing/2014/main" id="{03A4E1BB-A3FE-3648-A64E-D18790192EA5}"/>
              </a:ext>
            </a:extLst>
          </p:cNvPr>
          <p:cNvSpPr>
            <a:spLocks noGrp="1"/>
          </p:cNvSpPr>
          <p:nvPr>
            <p:ph type="body" sz="quarter" idx="14" hasCustomPrompt="1"/>
          </p:nvPr>
        </p:nvSpPr>
        <p:spPr>
          <a:xfrm>
            <a:off x="403761" y="1390216"/>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403761" y="1924193"/>
            <a:ext cx="5621337" cy="266305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2" name="Text Placeholder 4">
            <a:extLst>
              <a:ext uri="{FF2B5EF4-FFF2-40B4-BE49-F238E27FC236}">
                <a16:creationId xmlns:a16="http://schemas.microsoft.com/office/drawing/2014/main" id="{C1113885-B26D-B04B-894F-372B46243E5A}"/>
              </a:ext>
            </a:extLst>
          </p:cNvPr>
          <p:cNvSpPr>
            <a:spLocks noGrp="1"/>
          </p:cNvSpPr>
          <p:nvPr>
            <p:ph type="body" sz="quarter" idx="16" hasCustomPrompt="1"/>
          </p:nvPr>
        </p:nvSpPr>
        <p:spPr>
          <a:xfrm>
            <a:off x="6166901" y="1395459"/>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3" name="Content Placeholder 2">
            <a:extLst>
              <a:ext uri="{FF2B5EF4-FFF2-40B4-BE49-F238E27FC236}">
                <a16:creationId xmlns:a16="http://schemas.microsoft.com/office/drawing/2014/main" id="{584826ED-3682-8548-B535-D9BCE5BDD1DC}"/>
              </a:ext>
            </a:extLst>
          </p:cNvPr>
          <p:cNvSpPr>
            <a:spLocks noGrp="1"/>
          </p:cNvSpPr>
          <p:nvPr>
            <p:ph idx="17" hasCustomPrompt="1"/>
          </p:nvPr>
        </p:nvSpPr>
        <p:spPr>
          <a:xfrm>
            <a:off x="6166901" y="1929436"/>
            <a:ext cx="5621337" cy="266305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25" name="Rectangle 5">
            <a:extLst>
              <a:ext uri="{FF2B5EF4-FFF2-40B4-BE49-F238E27FC236}">
                <a16:creationId xmlns:a16="http://schemas.microsoft.com/office/drawing/2014/main" id="{7719682E-6642-00E6-68EE-DFB4627402DB}"/>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6" name="Slide Number Placeholder 7">
            <a:extLst>
              <a:ext uri="{FF2B5EF4-FFF2-40B4-BE49-F238E27FC236}">
                <a16:creationId xmlns:a16="http://schemas.microsoft.com/office/drawing/2014/main" id="{95AC982A-6A5D-C4A5-F8AA-50E54B4D6143}"/>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7" name="Group 26">
            <a:extLst>
              <a:ext uri="{FF2B5EF4-FFF2-40B4-BE49-F238E27FC236}">
                <a16:creationId xmlns:a16="http://schemas.microsoft.com/office/drawing/2014/main" id="{4322A494-D9BB-8FD4-4F4D-42E8C9F256DF}"/>
              </a:ext>
            </a:extLst>
          </p:cNvPr>
          <p:cNvGrpSpPr/>
          <p:nvPr userDrawn="1"/>
        </p:nvGrpSpPr>
        <p:grpSpPr>
          <a:xfrm>
            <a:off x="403759" y="6609512"/>
            <a:ext cx="1350206" cy="231732"/>
            <a:chOff x="1825339" y="13095720"/>
            <a:chExt cx="2276229" cy="390663"/>
          </a:xfrm>
        </p:grpSpPr>
        <p:sp>
          <p:nvSpPr>
            <p:cNvPr id="44" name="Free Form 8">
              <a:extLst>
                <a:ext uri="{FF2B5EF4-FFF2-40B4-BE49-F238E27FC236}">
                  <a16:creationId xmlns:a16="http://schemas.microsoft.com/office/drawing/2014/main" id="{AEC7E925-618F-391F-511D-8B66ECFAF4E9}"/>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9">
              <a:extLst>
                <a:ext uri="{FF2B5EF4-FFF2-40B4-BE49-F238E27FC236}">
                  <a16:creationId xmlns:a16="http://schemas.microsoft.com/office/drawing/2014/main" id="{9EE35491-EF91-2E8C-BE86-81FCBA8CFBB6}"/>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0">
              <a:extLst>
                <a:ext uri="{FF2B5EF4-FFF2-40B4-BE49-F238E27FC236}">
                  <a16:creationId xmlns:a16="http://schemas.microsoft.com/office/drawing/2014/main" id="{07376D37-5263-3D93-6A0C-46C645784B1F}"/>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1">
              <a:extLst>
                <a:ext uri="{FF2B5EF4-FFF2-40B4-BE49-F238E27FC236}">
                  <a16:creationId xmlns:a16="http://schemas.microsoft.com/office/drawing/2014/main" id="{7585D9C6-8182-3276-6C23-9FC814956D31}"/>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2">
              <a:extLst>
                <a:ext uri="{FF2B5EF4-FFF2-40B4-BE49-F238E27FC236}">
                  <a16:creationId xmlns:a16="http://schemas.microsoft.com/office/drawing/2014/main" id="{8F22DD00-A474-5A5E-3D2C-C6DAC93DDADC}"/>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3">
              <a:extLst>
                <a:ext uri="{FF2B5EF4-FFF2-40B4-BE49-F238E27FC236}">
                  <a16:creationId xmlns:a16="http://schemas.microsoft.com/office/drawing/2014/main" id="{FB963BAC-2ECE-2A23-23E9-8D7082DDCABA}"/>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4">
              <a:extLst>
                <a:ext uri="{FF2B5EF4-FFF2-40B4-BE49-F238E27FC236}">
                  <a16:creationId xmlns:a16="http://schemas.microsoft.com/office/drawing/2014/main" id="{C3287653-27C1-C7F5-AF1B-C5020228565D}"/>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5">
              <a:extLst>
                <a:ext uri="{FF2B5EF4-FFF2-40B4-BE49-F238E27FC236}">
                  <a16:creationId xmlns:a16="http://schemas.microsoft.com/office/drawing/2014/main" id="{4C39B20F-8E63-2687-3302-89A0512891FA}"/>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6">
              <a:extLst>
                <a:ext uri="{FF2B5EF4-FFF2-40B4-BE49-F238E27FC236}">
                  <a16:creationId xmlns:a16="http://schemas.microsoft.com/office/drawing/2014/main" id="{CE4A80EF-AAFF-1288-2D19-77D1CEEDC52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3" name="Free Form 17">
              <a:extLst>
                <a:ext uri="{FF2B5EF4-FFF2-40B4-BE49-F238E27FC236}">
                  <a16:creationId xmlns:a16="http://schemas.microsoft.com/office/drawing/2014/main" id="{4E3064FE-1C5A-1E6B-D845-8CFDE396C031}"/>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4" name="Free Form 18">
              <a:extLst>
                <a:ext uri="{FF2B5EF4-FFF2-40B4-BE49-F238E27FC236}">
                  <a16:creationId xmlns:a16="http://schemas.microsoft.com/office/drawing/2014/main" id="{8E49532F-BBED-A63C-3088-53BD804A806B}"/>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5" name="Text Placeholder 50">
            <a:extLst>
              <a:ext uri="{FF2B5EF4-FFF2-40B4-BE49-F238E27FC236}">
                <a16:creationId xmlns:a16="http://schemas.microsoft.com/office/drawing/2014/main" id="{D2DD69EF-56AC-9700-FCE1-31AD06653C25}"/>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6" name="Text Placeholder 50">
            <a:extLst>
              <a:ext uri="{FF2B5EF4-FFF2-40B4-BE49-F238E27FC236}">
                <a16:creationId xmlns:a16="http://schemas.microsoft.com/office/drawing/2014/main" id="{C76D7EB7-7E90-ADD6-628D-9947AEB663B3}"/>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24379405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dalas_Slaids-24">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6DB82ED-89F0-1D42-7982-CAE7398608BA}"/>
              </a:ext>
            </a:extLst>
          </p:cNvPr>
          <p:cNvSpPr/>
          <p:nvPr userDrawn="1"/>
        </p:nvSpPr>
        <p:spPr>
          <a:xfrm>
            <a:off x="10223634" y="0"/>
            <a:ext cx="1977509" cy="6909240"/>
          </a:xfrm>
          <a:custGeom>
            <a:avLst/>
            <a:gdLst>
              <a:gd name="connsiteX0" fmla="*/ 969098 w 1977509"/>
              <a:gd name="connsiteY0" fmla="*/ 0 h 6909240"/>
              <a:gd name="connsiteX1" fmla="*/ 1977509 w 1977509"/>
              <a:gd name="connsiteY1" fmla="*/ 0 h 6909240"/>
              <a:gd name="connsiteX2" fmla="*/ 1977509 w 1977509"/>
              <a:gd name="connsiteY2" fmla="*/ 6909240 h 6909240"/>
              <a:gd name="connsiteX3" fmla="*/ 1554202 w 1977509"/>
              <a:gd name="connsiteY3" fmla="*/ 6909240 h 6909240"/>
              <a:gd name="connsiteX4" fmla="*/ 1415291 w 1977509"/>
              <a:gd name="connsiteY4" fmla="*/ 6763542 h 6909240"/>
              <a:gd name="connsiteX5" fmla="*/ 0 w 1977509"/>
              <a:gd name="connsiteY5" fmla="*/ 3100427 h 6909240"/>
              <a:gd name="connsiteX6" fmla="*/ 0 w 1977509"/>
              <a:gd name="connsiteY6" fmla="*/ 3100414 h 6909240"/>
              <a:gd name="connsiteX7" fmla="*/ 930433 w 1977509"/>
              <a:gd name="connsiteY7" fmla="*/ 54374 h 690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509" h="6909240">
                <a:moveTo>
                  <a:pt x="969098" y="0"/>
                </a:moveTo>
                <a:lnTo>
                  <a:pt x="1977509" y="0"/>
                </a:lnTo>
                <a:lnTo>
                  <a:pt x="1977509" y="6909240"/>
                </a:lnTo>
                <a:lnTo>
                  <a:pt x="1554202" y="6909240"/>
                </a:lnTo>
                <a:lnTo>
                  <a:pt x="1415291" y="6763542"/>
                </a:lnTo>
                <a:cubicBezTo>
                  <a:pt x="535946" y="5796045"/>
                  <a:pt x="0" y="4510823"/>
                  <a:pt x="0" y="3100427"/>
                </a:cubicBezTo>
                <a:lnTo>
                  <a:pt x="0" y="3100414"/>
                </a:lnTo>
                <a:cubicBezTo>
                  <a:pt x="0" y="1972092"/>
                  <a:pt x="343006" y="923883"/>
                  <a:pt x="930433" y="54374"/>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2" y="4581640"/>
            <a:ext cx="5620801" cy="165716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5" name="Text Placeholder 4">
            <a:extLst>
              <a:ext uri="{FF2B5EF4-FFF2-40B4-BE49-F238E27FC236}">
                <a16:creationId xmlns:a16="http://schemas.microsoft.com/office/drawing/2014/main" id="{7A544E24-94B5-2640-A764-F5B0BFCBC7D8}"/>
              </a:ext>
            </a:extLst>
          </p:cNvPr>
          <p:cNvSpPr>
            <a:spLocks noGrp="1"/>
          </p:cNvSpPr>
          <p:nvPr>
            <p:ph type="body" sz="quarter" idx="13" hasCustomPrompt="1"/>
          </p:nvPr>
        </p:nvSpPr>
        <p:spPr>
          <a:xfrm>
            <a:off x="403761" y="4062089"/>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0" name="Text Placeholder 4">
            <a:extLst>
              <a:ext uri="{FF2B5EF4-FFF2-40B4-BE49-F238E27FC236}">
                <a16:creationId xmlns:a16="http://schemas.microsoft.com/office/drawing/2014/main" id="{03A4E1BB-A3FE-3648-A64E-D18790192EA5}"/>
              </a:ext>
            </a:extLst>
          </p:cNvPr>
          <p:cNvSpPr>
            <a:spLocks noGrp="1"/>
          </p:cNvSpPr>
          <p:nvPr>
            <p:ph type="body" sz="quarter" idx="14" hasCustomPrompt="1"/>
          </p:nvPr>
        </p:nvSpPr>
        <p:spPr>
          <a:xfrm>
            <a:off x="6167438" y="4062089"/>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6167438" y="4592394"/>
            <a:ext cx="5621337" cy="165716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6" name="Content Placeholder 2">
            <a:extLst>
              <a:ext uri="{FF2B5EF4-FFF2-40B4-BE49-F238E27FC236}">
                <a16:creationId xmlns:a16="http://schemas.microsoft.com/office/drawing/2014/main" id="{6B1E740E-5809-4A48-B754-39C7F873BB47}"/>
              </a:ext>
            </a:extLst>
          </p:cNvPr>
          <p:cNvSpPr>
            <a:spLocks noGrp="1"/>
          </p:cNvSpPr>
          <p:nvPr>
            <p:ph idx="16" hasCustomPrompt="1"/>
          </p:nvPr>
        </p:nvSpPr>
        <p:spPr>
          <a:xfrm>
            <a:off x="403760" y="1894959"/>
            <a:ext cx="11384478" cy="2100375"/>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17" name="Text Placeholder 4">
            <a:extLst>
              <a:ext uri="{FF2B5EF4-FFF2-40B4-BE49-F238E27FC236}">
                <a16:creationId xmlns:a16="http://schemas.microsoft.com/office/drawing/2014/main" id="{3366D103-7209-BF47-A00A-C6E82196D332}"/>
              </a:ext>
            </a:extLst>
          </p:cNvPr>
          <p:cNvSpPr>
            <a:spLocks noGrp="1"/>
          </p:cNvSpPr>
          <p:nvPr>
            <p:ph type="body" sz="quarter" idx="17" hasCustomPrompt="1"/>
          </p:nvPr>
        </p:nvSpPr>
        <p:spPr>
          <a:xfrm>
            <a:off x="403760" y="1389803"/>
            <a:ext cx="11384479"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57" name="Rectangle 5">
            <a:extLst>
              <a:ext uri="{FF2B5EF4-FFF2-40B4-BE49-F238E27FC236}">
                <a16:creationId xmlns:a16="http://schemas.microsoft.com/office/drawing/2014/main" id="{284C585A-A6AF-F01F-FECA-183517C8D8E0}"/>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58" name="Slide Number Placeholder 7">
            <a:extLst>
              <a:ext uri="{FF2B5EF4-FFF2-40B4-BE49-F238E27FC236}">
                <a16:creationId xmlns:a16="http://schemas.microsoft.com/office/drawing/2014/main" id="{6E6F022F-860C-06B2-ABD3-148501FFF551}"/>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59" name="Group 58">
            <a:extLst>
              <a:ext uri="{FF2B5EF4-FFF2-40B4-BE49-F238E27FC236}">
                <a16:creationId xmlns:a16="http://schemas.microsoft.com/office/drawing/2014/main" id="{0885AD9E-614F-83CD-1F57-EAA604A36172}"/>
              </a:ext>
            </a:extLst>
          </p:cNvPr>
          <p:cNvGrpSpPr/>
          <p:nvPr userDrawn="1"/>
        </p:nvGrpSpPr>
        <p:grpSpPr>
          <a:xfrm>
            <a:off x="403759" y="6609512"/>
            <a:ext cx="1350206" cy="231732"/>
            <a:chOff x="1825339" y="13095720"/>
            <a:chExt cx="2276229" cy="390663"/>
          </a:xfrm>
        </p:grpSpPr>
        <p:sp>
          <p:nvSpPr>
            <p:cNvPr id="60" name="Free Form 8">
              <a:extLst>
                <a:ext uri="{FF2B5EF4-FFF2-40B4-BE49-F238E27FC236}">
                  <a16:creationId xmlns:a16="http://schemas.microsoft.com/office/drawing/2014/main" id="{4AFF8A65-9929-F999-0F2A-5CE72671E2F6}"/>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1" name="Free Form 9">
              <a:extLst>
                <a:ext uri="{FF2B5EF4-FFF2-40B4-BE49-F238E27FC236}">
                  <a16:creationId xmlns:a16="http://schemas.microsoft.com/office/drawing/2014/main" id="{4CF81E0C-077B-2717-946F-A6FDAFB7D684}"/>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2" name="Free Form 10">
              <a:extLst>
                <a:ext uri="{FF2B5EF4-FFF2-40B4-BE49-F238E27FC236}">
                  <a16:creationId xmlns:a16="http://schemas.microsoft.com/office/drawing/2014/main" id="{968EA1B7-CCF5-85E4-0CDF-1751A505DFB1}"/>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3" name="Free Form 11">
              <a:extLst>
                <a:ext uri="{FF2B5EF4-FFF2-40B4-BE49-F238E27FC236}">
                  <a16:creationId xmlns:a16="http://schemas.microsoft.com/office/drawing/2014/main" id="{B39B4540-C2F7-B034-2417-D01A44C73FF7}"/>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4" name="Free Form 12">
              <a:extLst>
                <a:ext uri="{FF2B5EF4-FFF2-40B4-BE49-F238E27FC236}">
                  <a16:creationId xmlns:a16="http://schemas.microsoft.com/office/drawing/2014/main" id="{81D61CA4-BE2F-4040-5B20-CF31CBDA4B4B}"/>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5" name="Free Form 13">
              <a:extLst>
                <a:ext uri="{FF2B5EF4-FFF2-40B4-BE49-F238E27FC236}">
                  <a16:creationId xmlns:a16="http://schemas.microsoft.com/office/drawing/2014/main" id="{17A8A2F9-B3CF-4986-8779-1A4FE93FB6D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6" name="Free Form 14">
              <a:extLst>
                <a:ext uri="{FF2B5EF4-FFF2-40B4-BE49-F238E27FC236}">
                  <a16:creationId xmlns:a16="http://schemas.microsoft.com/office/drawing/2014/main" id="{5D18B88B-13E0-CC75-68C6-3ECF6C88ABD9}"/>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7" name="Free Form 15">
              <a:extLst>
                <a:ext uri="{FF2B5EF4-FFF2-40B4-BE49-F238E27FC236}">
                  <a16:creationId xmlns:a16="http://schemas.microsoft.com/office/drawing/2014/main" id="{DBEE6E17-5212-FB66-7925-1AC469B18EE0}"/>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8" name="Free Form 16">
              <a:extLst>
                <a:ext uri="{FF2B5EF4-FFF2-40B4-BE49-F238E27FC236}">
                  <a16:creationId xmlns:a16="http://schemas.microsoft.com/office/drawing/2014/main" id="{9734BBB5-7A10-6F94-31E8-B0710A64434F}"/>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9" name="Free Form 17">
              <a:extLst>
                <a:ext uri="{FF2B5EF4-FFF2-40B4-BE49-F238E27FC236}">
                  <a16:creationId xmlns:a16="http://schemas.microsoft.com/office/drawing/2014/main" id="{8341D437-B26E-2FB8-D619-946606A24474}"/>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70" name="Free Form 18">
              <a:extLst>
                <a:ext uri="{FF2B5EF4-FFF2-40B4-BE49-F238E27FC236}">
                  <a16:creationId xmlns:a16="http://schemas.microsoft.com/office/drawing/2014/main" id="{C73DE99F-EE40-B96D-BFD5-85821ECCD01B}"/>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71" name="Text Placeholder 50">
            <a:extLst>
              <a:ext uri="{FF2B5EF4-FFF2-40B4-BE49-F238E27FC236}">
                <a16:creationId xmlns:a16="http://schemas.microsoft.com/office/drawing/2014/main" id="{B18CC6F0-CB17-08CF-3370-F2FFBE9ADB18}"/>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72" name="Text Placeholder 50">
            <a:extLst>
              <a:ext uri="{FF2B5EF4-FFF2-40B4-BE49-F238E27FC236}">
                <a16:creationId xmlns:a16="http://schemas.microsoft.com/office/drawing/2014/main" id="{2F2491DA-3C47-EC2A-77DB-5D2D35D7C9EC}"/>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158883743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dalas_Slaids-25">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3A08F7C-0FDB-08E7-649F-FB8B7C8546D2}"/>
              </a:ext>
            </a:extLst>
          </p:cNvPr>
          <p:cNvSpPr/>
          <p:nvPr userDrawn="1"/>
        </p:nvSpPr>
        <p:spPr>
          <a:xfrm>
            <a:off x="4814656" y="0"/>
            <a:ext cx="7377344" cy="1719075"/>
          </a:xfrm>
          <a:custGeom>
            <a:avLst/>
            <a:gdLst>
              <a:gd name="connsiteX0" fmla="*/ 0 w 7377344"/>
              <a:gd name="connsiteY0" fmla="*/ 0 h 1719075"/>
              <a:gd name="connsiteX1" fmla="*/ 7377344 w 7377344"/>
              <a:gd name="connsiteY1" fmla="*/ 0 h 1719075"/>
              <a:gd name="connsiteX2" fmla="*/ 7377344 w 7377344"/>
              <a:gd name="connsiteY2" fmla="*/ 520651 h 1719075"/>
              <a:gd name="connsiteX3" fmla="*/ 7229610 w 7377344"/>
              <a:gd name="connsiteY3" fmla="*/ 636747 h 1719075"/>
              <a:gd name="connsiteX4" fmla="*/ 3969977 w 7377344"/>
              <a:gd name="connsiteY4" fmla="*/ 1719075 h 1719075"/>
              <a:gd name="connsiteX5" fmla="*/ 3969964 w 7377344"/>
              <a:gd name="connsiteY5" fmla="*/ 1719075 h 1719075"/>
              <a:gd name="connsiteX6" fmla="*/ 117639 w 7377344"/>
              <a:gd name="connsiteY6" fmla="*/ 123388 h 17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7344" h="1719075">
                <a:moveTo>
                  <a:pt x="0" y="0"/>
                </a:moveTo>
                <a:lnTo>
                  <a:pt x="7377344" y="0"/>
                </a:lnTo>
                <a:lnTo>
                  <a:pt x="7377344" y="520651"/>
                </a:lnTo>
                <a:lnTo>
                  <a:pt x="7229610" y="636747"/>
                </a:lnTo>
                <a:cubicBezTo>
                  <a:pt x="6320651" y="1316518"/>
                  <a:pt x="5192326" y="1719075"/>
                  <a:pt x="3969977" y="1719075"/>
                </a:cubicBezTo>
                <a:lnTo>
                  <a:pt x="3969964" y="1719075"/>
                </a:lnTo>
                <a:cubicBezTo>
                  <a:pt x="2465535" y="1719075"/>
                  <a:pt x="1103534" y="1109285"/>
                  <a:pt x="117639" y="123388"/>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3" name="Content Placeholder 2">
            <a:extLst>
              <a:ext uri="{FF2B5EF4-FFF2-40B4-BE49-F238E27FC236}">
                <a16:creationId xmlns:a16="http://schemas.microsoft.com/office/drawing/2014/main" id="{0251C9A2-0C0C-1041-917E-11114FB408B6}"/>
              </a:ext>
            </a:extLst>
          </p:cNvPr>
          <p:cNvSpPr>
            <a:spLocks noGrp="1"/>
          </p:cNvSpPr>
          <p:nvPr>
            <p:ph idx="1" hasCustomPrompt="1"/>
          </p:nvPr>
        </p:nvSpPr>
        <p:spPr>
          <a:xfrm>
            <a:off x="403762" y="4581640"/>
            <a:ext cx="5620801" cy="165716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5" name="Text Placeholder 4">
            <a:extLst>
              <a:ext uri="{FF2B5EF4-FFF2-40B4-BE49-F238E27FC236}">
                <a16:creationId xmlns:a16="http://schemas.microsoft.com/office/drawing/2014/main" id="{7A544E24-94B5-2640-A764-F5B0BFCBC7D8}"/>
              </a:ext>
            </a:extLst>
          </p:cNvPr>
          <p:cNvSpPr>
            <a:spLocks noGrp="1"/>
          </p:cNvSpPr>
          <p:nvPr>
            <p:ph type="body" sz="quarter" idx="13" hasCustomPrompt="1"/>
          </p:nvPr>
        </p:nvSpPr>
        <p:spPr>
          <a:xfrm>
            <a:off x="403761" y="4062089"/>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0" name="Text Placeholder 4">
            <a:extLst>
              <a:ext uri="{FF2B5EF4-FFF2-40B4-BE49-F238E27FC236}">
                <a16:creationId xmlns:a16="http://schemas.microsoft.com/office/drawing/2014/main" id="{03A4E1BB-A3FE-3648-A64E-D18790192EA5}"/>
              </a:ext>
            </a:extLst>
          </p:cNvPr>
          <p:cNvSpPr>
            <a:spLocks noGrp="1"/>
          </p:cNvSpPr>
          <p:nvPr>
            <p:ph type="body" sz="quarter" idx="14" hasCustomPrompt="1"/>
          </p:nvPr>
        </p:nvSpPr>
        <p:spPr>
          <a:xfrm>
            <a:off x="6167438" y="4062089"/>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6167438" y="4592394"/>
            <a:ext cx="5621337" cy="1657160"/>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6" name="Content Placeholder 2">
            <a:extLst>
              <a:ext uri="{FF2B5EF4-FFF2-40B4-BE49-F238E27FC236}">
                <a16:creationId xmlns:a16="http://schemas.microsoft.com/office/drawing/2014/main" id="{6B1E740E-5809-4A48-B754-39C7F873BB47}"/>
              </a:ext>
            </a:extLst>
          </p:cNvPr>
          <p:cNvSpPr>
            <a:spLocks noGrp="1"/>
          </p:cNvSpPr>
          <p:nvPr>
            <p:ph idx="16" hasCustomPrompt="1"/>
          </p:nvPr>
        </p:nvSpPr>
        <p:spPr>
          <a:xfrm>
            <a:off x="403760" y="1894959"/>
            <a:ext cx="11384478" cy="2100375"/>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17" name="Text Placeholder 4">
            <a:extLst>
              <a:ext uri="{FF2B5EF4-FFF2-40B4-BE49-F238E27FC236}">
                <a16:creationId xmlns:a16="http://schemas.microsoft.com/office/drawing/2014/main" id="{3366D103-7209-BF47-A00A-C6E82196D332}"/>
              </a:ext>
            </a:extLst>
          </p:cNvPr>
          <p:cNvSpPr>
            <a:spLocks noGrp="1"/>
          </p:cNvSpPr>
          <p:nvPr>
            <p:ph type="body" sz="quarter" idx="17" hasCustomPrompt="1"/>
          </p:nvPr>
        </p:nvSpPr>
        <p:spPr>
          <a:xfrm>
            <a:off x="403760" y="1389803"/>
            <a:ext cx="11384479"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57" name="Rectangle 5">
            <a:extLst>
              <a:ext uri="{FF2B5EF4-FFF2-40B4-BE49-F238E27FC236}">
                <a16:creationId xmlns:a16="http://schemas.microsoft.com/office/drawing/2014/main" id="{956D7C9D-C934-906A-1C51-845F62D098A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58" name="Slide Number Placeholder 7">
            <a:extLst>
              <a:ext uri="{FF2B5EF4-FFF2-40B4-BE49-F238E27FC236}">
                <a16:creationId xmlns:a16="http://schemas.microsoft.com/office/drawing/2014/main" id="{A9094B03-BD4F-8CDF-1D59-8D0C1CCD3F4B}"/>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59" name="Group 58">
            <a:extLst>
              <a:ext uri="{FF2B5EF4-FFF2-40B4-BE49-F238E27FC236}">
                <a16:creationId xmlns:a16="http://schemas.microsoft.com/office/drawing/2014/main" id="{8F953F96-0A55-7C16-4265-14141189617D}"/>
              </a:ext>
            </a:extLst>
          </p:cNvPr>
          <p:cNvGrpSpPr/>
          <p:nvPr userDrawn="1"/>
        </p:nvGrpSpPr>
        <p:grpSpPr>
          <a:xfrm>
            <a:off x="403759" y="6609512"/>
            <a:ext cx="1350206" cy="231732"/>
            <a:chOff x="1825339" y="13095720"/>
            <a:chExt cx="2276229" cy="390663"/>
          </a:xfrm>
        </p:grpSpPr>
        <p:sp>
          <p:nvSpPr>
            <p:cNvPr id="60" name="Free Form 8">
              <a:extLst>
                <a:ext uri="{FF2B5EF4-FFF2-40B4-BE49-F238E27FC236}">
                  <a16:creationId xmlns:a16="http://schemas.microsoft.com/office/drawing/2014/main" id="{6F4E056F-B278-8877-619D-5C68CD2D15E3}"/>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1" name="Free Form 9">
              <a:extLst>
                <a:ext uri="{FF2B5EF4-FFF2-40B4-BE49-F238E27FC236}">
                  <a16:creationId xmlns:a16="http://schemas.microsoft.com/office/drawing/2014/main" id="{3192E990-2496-0E03-D2D8-1B8860C70853}"/>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2" name="Free Form 10">
              <a:extLst>
                <a:ext uri="{FF2B5EF4-FFF2-40B4-BE49-F238E27FC236}">
                  <a16:creationId xmlns:a16="http://schemas.microsoft.com/office/drawing/2014/main" id="{A8203EED-F69A-15A3-6292-F52BE310BB71}"/>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3" name="Free Form 11">
              <a:extLst>
                <a:ext uri="{FF2B5EF4-FFF2-40B4-BE49-F238E27FC236}">
                  <a16:creationId xmlns:a16="http://schemas.microsoft.com/office/drawing/2014/main" id="{F797A93B-CEEE-C637-64F6-57F369319FC3}"/>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4" name="Free Form 12">
              <a:extLst>
                <a:ext uri="{FF2B5EF4-FFF2-40B4-BE49-F238E27FC236}">
                  <a16:creationId xmlns:a16="http://schemas.microsoft.com/office/drawing/2014/main" id="{AE604306-118E-A3FD-E972-099B9F80DF33}"/>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5" name="Free Form 13">
              <a:extLst>
                <a:ext uri="{FF2B5EF4-FFF2-40B4-BE49-F238E27FC236}">
                  <a16:creationId xmlns:a16="http://schemas.microsoft.com/office/drawing/2014/main" id="{2C8382B6-CAA2-BBFB-901C-B602473847BD}"/>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6" name="Free Form 14">
              <a:extLst>
                <a:ext uri="{FF2B5EF4-FFF2-40B4-BE49-F238E27FC236}">
                  <a16:creationId xmlns:a16="http://schemas.microsoft.com/office/drawing/2014/main" id="{310A8973-E2A0-33BB-05A2-706D9C2A6A34}"/>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7" name="Free Form 15">
              <a:extLst>
                <a:ext uri="{FF2B5EF4-FFF2-40B4-BE49-F238E27FC236}">
                  <a16:creationId xmlns:a16="http://schemas.microsoft.com/office/drawing/2014/main" id="{0A0C54A2-5098-640D-75A0-645C82F25B02}"/>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8" name="Free Form 16">
              <a:extLst>
                <a:ext uri="{FF2B5EF4-FFF2-40B4-BE49-F238E27FC236}">
                  <a16:creationId xmlns:a16="http://schemas.microsoft.com/office/drawing/2014/main" id="{0D239C84-BDEB-510B-41AC-5BB526089392}"/>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9" name="Free Form 17">
              <a:extLst>
                <a:ext uri="{FF2B5EF4-FFF2-40B4-BE49-F238E27FC236}">
                  <a16:creationId xmlns:a16="http://schemas.microsoft.com/office/drawing/2014/main" id="{8C9CFE45-101B-8B44-D6F7-05DF353BA9D2}"/>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70" name="Free Form 18">
              <a:extLst>
                <a:ext uri="{FF2B5EF4-FFF2-40B4-BE49-F238E27FC236}">
                  <a16:creationId xmlns:a16="http://schemas.microsoft.com/office/drawing/2014/main" id="{DFDAE763-C7C9-3AB5-BB72-9B475E91538A}"/>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71" name="Text Placeholder 50">
            <a:extLst>
              <a:ext uri="{FF2B5EF4-FFF2-40B4-BE49-F238E27FC236}">
                <a16:creationId xmlns:a16="http://schemas.microsoft.com/office/drawing/2014/main" id="{E0623EA1-7F55-A40A-EF67-D3ACBB54527A}"/>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72" name="Text Placeholder 50">
            <a:extLst>
              <a:ext uri="{FF2B5EF4-FFF2-40B4-BE49-F238E27FC236}">
                <a16:creationId xmlns:a16="http://schemas.microsoft.com/office/drawing/2014/main" id="{88AF48A5-AD11-0691-6CA5-603D8A8D18D2}"/>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3597032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dalas_Slaids-26">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F722124-030C-B5EA-E877-A7433DC2206E}"/>
              </a:ext>
            </a:extLst>
          </p:cNvPr>
          <p:cNvSpPr/>
          <p:nvPr userDrawn="1"/>
        </p:nvSpPr>
        <p:spPr>
          <a:xfrm>
            <a:off x="6157042" y="4543097"/>
            <a:ext cx="6041683" cy="2354317"/>
          </a:xfrm>
          <a:custGeom>
            <a:avLst/>
            <a:gdLst>
              <a:gd name="connsiteX0" fmla="*/ 5170930 w 6041683"/>
              <a:gd name="connsiteY0" fmla="*/ 0 h 2354317"/>
              <a:gd name="connsiteX1" fmla="*/ 5170943 w 6041683"/>
              <a:gd name="connsiteY1" fmla="*/ 0 h 2354317"/>
              <a:gd name="connsiteX2" fmla="*/ 5872452 w 6041683"/>
              <a:gd name="connsiteY2" fmla="*/ 35423 h 2354317"/>
              <a:gd name="connsiteX3" fmla="*/ 6041683 w 6041683"/>
              <a:gd name="connsiteY3" fmla="*/ 56927 h 2354317"/>
              <a:gd name="connsiteX4" fmla="*/ 6041683 w 6041683"/>
              <a:gd name="connsiteY4" fmla="*/ 2354317 h 2354317"/>
              <a:gd name="connsiteX5" fmla="*/ 0 w 6041683"/>
              <a:gd name="connsiteY5" fmla="*/ 2354317 h 2354317"/>
              <a:gd name="connsiteX6" fmla="*/ 92219 w 6041683"/>
              <a:gd name="connsiteY6" fmla="*/ 2247855 h 2354317"/>
              <a:gd name="connsiteX7" fmla="*/ 5170930 w 6041683"/>
              <a:gd name="connsiteY7" fmla="*/ 0 h 23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683" h="2354317">
                <a:moveTo>
                  <a:pt x="5170930" y="0"/>
                </a:moveTo>
                <a:lnTo>
                  <a:pt x="5170943" y="0"/>
                </a:lnTo>
                <a:cubicBezTo>
                  <a:pt x="5407773" y="0"/>
                  <a:pt x="5641801" y="11999"/>
                  <a:pt x="5872452" y="35423"/>
                </a:cubicBezTo>
                <a:lnTo>
                  <a:pt x="6041683" y="56927"/>
                </a:lnTo>
                <a:lnTo>
                  <a:pt x="6041683" y="2354317"/>
                </a:lnTo>
                <a:lnTo>
                  <a:pt x="0" y="2354317"/>
                </a:lnTo>
                <a:lnTo>
                  <a:pt x="92219" y="2247855"/>
                </a:lnTo>
                <a:cubicBezTo>
                  <a:pt x="1347304" y="866950"/>
                  <a:pt x="3157872" y="0"/>
                  <a:pt x="5170930" y="0"/>
                </a:cubicBez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402689" y="1909412"/>
            <a:ext cx="5621337" cy="4339237"/>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2" name="Content Placeholder 2">
            <a:extLst>
              <a:ext uri="{FF2B5EF4-FFF2-40B4-BE49-F238E27FC236}">
                <a16:creationId xmlns:a16="http://schemas.microsoft.com/office/drawing/2014/main" id="{DA320A41-44AD-244A-842B-3A4EC76FD573}"/>
              </a:ext>
            </a:extLst>
          </p:cNvPr>
          <p:cNvSpPr>
            <a:spLocks noGrp="1"/>
          </p:cNvSpPr>
          <p:nvPr>
            <p:ph idx="1" hasCustomPrompt="1"/>
          </p:nvPr>
        </p:nvSpPr>
        <p:spPr>
          <a:xfrm>
            <a:off x="6167438" y="1912894"/>
            <a:ext cx="5620265" cy="1841652"/>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13" name="Text Placeholder 4">
            <a:extLst>
              <a:ext uri="{FF2B5EF4-FFF2-40B4-BE49-F238E27FC236}">
                <a16:creationId xmlns:a16="http://schemas.microsoft.com/office/drawing/2014/main" id="{0EB41959-FF7D-BE4B-946A-29ED7C075207}"/>
              </a:ext>
            </a:extLst>
          </p:cNvPr>
          <p:cNvSpPr>
            <a:spLocks noGrp="1"/>
          </p:cNvSpPr>
          <p:nvPr>
            <p:ph type="body" sz="quarter" idx="18" hasCustomPrompt="1"/>
          </p:nvPr>
        </p:nvSpPr>
        <p:spPr>
          <a:xfrm>
            <a:off x="6167438" y="3833175"/>
            <a:ext cx="5620801"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4" name="Content Placeholder 2">
            <a:extLst>
              <a:ext uri="{FF2B5EF4-FFF2-40B4-BE49-F238E27FC236}">
                <a16:creationId xmlns:a16="http://schemas.microsoft.com/office/drawing/2014/main" id="{FA1EC6D8-34D6-8142-A265-7EF88CC7DEC1}"/>
              </a:ext>
            </a:extLst>
          </p:cNvPr>
          <p:cNvSpPr>
            <a:spLocks noGrp="1"/>
          </p:cNvSpPr>
          <p:nvPr>
            <p:ph idx="19" hasCustomPrompt="1"/>
          </p:nvPr>
        </p:nvSpPr>
        <p:spPr>
          <a:xfrm>
            <a:off x="6167438" y="4401535"/>
            <a:ext cx="5620801" cy="1847114"/>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5" name="Text Placeholder 4">
            <a:extLst>
              <a:ext uri="{FF2B5EF4-FFF2-40B4-BE49-F238E27FC236}">
                <a16:creationId xmlns:a16="http://schemas.microsoft.com/office/drawing/2014/main" id="{AD47A7A7-A1B1-F843-8A26-F182E9DF3651}"/>
              </a:ext>
            </a:extLst>
          </p:cNvPr>
          <p:cNvSpPr>
            <a:spLocks noGrp="1"/>
          </p:cNvSpPr>
          <p:nvPr>
            <p:ph type="body" sz="quarter" idx="20" hasCustomPrompt="1"/>
          </p:nvPr>
        </p:nvSpPr>
        <p:spPr>
          <a:xfrm>
            <a:off x="6167438" y="1390824"/>
            <a:ext cx="5620265"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8" name="Text Placeholder 4">
            <a:extLst>
              <a:ext uri="{FF2B5EF4-FFF2-40B4-BE49-F238E27FC236}">
                <a16:creationId xmlns:a16="http://schemas.microsoft.com/office/drawing/2014/main" id="{2C414652-FD94-4D4E-8253-34265D92E293}"/>
              </a:ext>
            </a:extLst>
          </p:cNvPr>
          <p:cNvSpPr>
            <a:spLocks noGrp="1"/>
          </p:cNvSpPr>
          <p:nvPr>
            <p:ph type="body" sz="quarter" idx="13" hasCustomPrompt="1"/>
          </p:nvPr>
        </p:nvSpPr>
        <p:spPr>
          <a:xfrm>
            <a:off x="403226" y="1390824"/>
            <a:ext cx="562080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25" name="Rectangle 5">
            <a:extLst>
              <a:ext uri="{FF2B5EF4-FFF2-40B4-BE49-F238E27FC236}">
                <a16:creationId xmlns:a16="http://schemas.microsoft.com/office/drawing/2014/main" id="{64144AF7-0F53-DD21-A1BB-5421A6F9896E}"/>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6" name="Slide Number Placeholder 7">
            <a:extLst>
              <a:ext uri="{FF2B5EF4-FFF2-40B4-BE49-F238E27FC236}">
                <a16:creationId xmlns:a16="http://schemas.microsoft.com/office/drawing/2014/main" id="{D39F70E7-62D3-68E7-7C43-08171050F73C}"/>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7" name="Group 26">
            <a:extLst>
              <a:ext uri="{FF2B5EF4-FFF2-40B4-BE49-F238E27FC236}">
                <a16:creationId xmlns:a16="http://schemas.microsoft.com/office/drawing/2014/main" id="{96C9FDF6-A2FC-9F33-022D-526C159AB328}"/>
              </a:ext>
            </a:extLst>
          </p:cNvPr>
          <p:cNvGrpSpPr/>
          <p:nvPr userDrawn="1"/>
        </p:nvGrpSpPr>
        <p:grpSpPr>
          <a:xfrm>
            <a:off x="403759" y="6609512"/>
            <a:ext cx="1350206" cy="231732"/>
            <a:chOff x="1825339" y="13095720"/>
            <a:chExt cx="2276229" cy="390663"/>
          </a:xfrm>
        </p:grpSpPr>
        <p:sp>
          <p:nvSpPr>
            <p:cNvPr id="44" name="Free Form 8">
              <a:extLst>
                <a:ext uri="{FF2B5EF4-FFF2-40B4-BE49-F238E27FC236}">
                  <a16:creationId xmlns:a16="http://schemas.microsoft.com/office/drawing/2014/main" id="{08B3FF31-EC21-3791-BED0-5CED6F5B8897}"/>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9">
              <a:extLst>
                <a:ext uri="{FF2B5EF4-FFF2-40B4-BE49-F238E27FC236}">
                  <a16:creationId xmlns:a16="http://schemas.microsoft.com/office/drawing/2014/main" id="{9A09DB6F-6AD8-FE2E-9DE7-9B75FD211B9C}"/>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0">
              <a:extLst>
                <a:ext uri="{FF2B5EF4-FFF2-40B4-BE49-F238E27FC236}">
                  <a16:creationId xmlns:a16="http://schemas.microsoft.com/office/drawing/2014/main" id="{223EF04E-E46F-FE02-2955-B7006FA3DB53}"/>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1">
              <a:extLst>
                <a:ext uri="{FF2B5EF4-FFF2-40B4-BE49-F238E27FC236}">
                  <a16:creationId xmlns:a16="http://schemas.microsoft.com/office/drawing/2014/main" id="{36CCF60C-F3E9-355B-2552-8959805E8B69}"/>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2">
              <a:extLst>
                <a:ext uri="{FF2B5EF4-FFF2-40B4-BE49-F238E27FC236}">
                  <a16:creationId xmlns:a16="http://schemas.microsoft.com/office/drawing/2014/main" id="{C940EA24-D378-6079-C9D7-AC637CB3C3E7}"/>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3">
              <a:extLst>
                <a:ext uri="{FF2B5EF4-FFF2-40B4-BE49-F238E27FC236}">
                  <a16:creationId xmlns:a16="http://schemas.microsoft.com/office/drawing/2014/main" id="{57D6F996-CDC0-29EB-884B-E682A9E7946A}"/>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4">
              <a:extLst>
                <a:ext uri="{FF2B5EF4-FFF2-40B4-BE49-F238E27FC236}">
                  <a16:creationId xmlns:a16="http://schemas.microsoft.com/office/drawing/2014/main" id="{2C5DD5F8-C665-A828-F4D6-2BED1992EF00}"/>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5">
              <a:extLst>
                <a:ext uri="{FF2B5EF4-FFF2-40B4-BE49-F238E27FC236}">
                  <a16:creationId xmlns:a16="http://schemas.microsoft.com/office/drawing/2014/main" id="{6B86B921-A4D7-E8A0-8638-F563C9403F7A}"/>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6">
              <a:extLst>
                <a:ext uri="{FF2B5EF4-FFF2-40B4-BE49-F238E27FC236}">
                  <a16:creationId xmlns:a16="http://schemas.microsoft.com/office/drawing/2014/main" id="{88975F3A-6504-8CFA-AD58-789D6F9748F1}"/>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3" name="Free Form 17">
              <a:extLst>
                <a:ext uri="{FF2B5EF4-FFF2-40B4-BE49-F238E27FC236}">
                  <a16:creationId xmlns:a16="http://schemas.microsoft.com/office/drawing/2014/main" id="{81247C59-E88A-25DE-CA1E-95C80DE0185F}"/>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4" name="Free Form 18">
              <a:extLst>
                <a:ext uri="{FF2B5EF4-FFF2-40B4-BE49-F238E27FC236}">
                  <a16:creationId xmlns:a16="http://schemas.microsoft.com/office/drawing/2014/main" id="{438F2E72-4011-228A-3608-55B77B7A9E3E}"/>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5" name="Text Placeholder 50">
            <a:extLst>
              <a:ext uri="{FF2B5EF4-FFF2-40B4-BE49-F238E27FC236}">
                <a16:creationId xmlns:a16="http://schemas.microsoft.com/office/drawing/2014/main" id="{1A12B445-7C20-F93C-AB3E-2090ADE38FCF}"/>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6" name="Text Placeholder 50">
            <a:extLst>
              <a:ext uri="{FF2B5EF4-FFF2-40B4-BE49-F238E27FC236}">
                <a16:creationId xmlns:a16="http://schemas.microsoft.com/office/drawing/2014/main" id="{B0FA3721-8AF5-D3FA-B2B4-70B213ECD4F0}"/>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109855234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dalas_Slaids-27">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2F6EF4C3-856C-89CD-3285-0379D702DDE3}"/>
              </a:ext>
            </a:extLst>
          </p:cNvPr>
          <p:cNvSpPr/>
          <p:nvPr userDrawn="1"/>
        </p:nvSpPr>
        <p:spPr>
          <a:xfrm>
            <a:off x="-5540" y="4757871"/>
            <a:ext cx="4260210" cy="2151370"/>
          </a:xfrm>
          <a:custGeom>
            <a:avLst/>
            <a:gdLst>
              <a:gd name="connsiteX0" fmla="*/ 0 w 4260210"/>
              <a:gd name="connsiteY0" fmla="*/ 0 h 2151370"/>
              <a:gd name="connsiteX1" fmla="*/ 276492 w 4260210"/>
              <a:gd name="connsiteY1" fmla="*/ 35134 h 2151370"/>
              <a:gd name="connsiteX2" fmla="*/ 4083145 w 4260210"/>
              <a:gd name="connsiteY2" fmla="*/ 1965652 h 2151370"/>
              <a:gd name="connsiteX3" fmla="*/ 4260210 w 4260210"/>
              <a:gd name="connsiteY3" fmla="*/ 2151370 h 2151370"/>
              <a:gd name="connsiteX4" fmla="*/ 0 w 4260210"/>
              <a:gd name="connsiteY4" fmla="*/ 2151370 h 215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210" h="2151370">
                <a:moveTo>
                  <a:pt x="0" y="0"/>
                </a:moveTo>
                <a:lnTo>
                  <a:pt x="276492" y="35134"/>
                </a:lnTo>
                <a:cubicBezTo>
                  <a:pt x="1752832" y="260714"/>
                  <a:pt x="3074334" y="956838"/>
                  <a:pt x="4083145" y="1965652"/>
                </a:cubicBezTo>
                <a:lnTo>
                  <a:pt x="4260210" y="2151370"/>
                </a:lnTo>
                <a:lnTo>
                  <a:pt x="0" y="2151370"/>
                </a:ln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7" name="Content Placeholder 2">
            <a:extLst>
              <a:ext uri="{FF2B5EF4-FFF2-40B4-BE49-F238E27FC236}">
                <a16:creationId xmlns:a16="http://schemas.microsoft.com/office/drawing/2014/main" id="{97E2ABCB-3598-7849-9C76-A3467B6E9BA5}"/>
              </a:ext>
            </a:extLst>
          </p:cNvPr>
          <p:cNvSpPr>
            <a:spLocks noGrp="1"/>
          </p:cNvSpPr>
          <p:nvPr>
            <p:ph idx="1" hasCustomPrompt="1"/>
          </p:nvPr>
        </p:nvSpPr>
        <p:spPr>
          <a:xfrm>
            <a:off x="403761" y="1392702"/>
            <a:ext cx="5603144" cy="4846116"/>
          </a:xfrm>
          <a:prstGeom prst="rect">
            <a:avLst/>
          </a:prstGeom>
        </p:spPr>
        <p:txBody>
          <a:bodyPr/>
          <a:lstStyle>
            <a:lvl1pPr>
              <a:defRPr sz="2400" b="0" i="0">
                <a:solidFill>
                  <a:schemeClr val="bg2">
                    <a:lumMod val="10000"/>
                  </a:schemeClr>
                </a:solidFill>
                <a:latin typeface="HelveticaNeueLT Pro 45 Lt" panose="020B0403020202020204" pitchFamily="34" charset="77"/>
                <a:cs typeface="Arial" panose="020B0604020202020204" pitchFamily="34" charset="0"/>
              </a:defRPr>
            </a:lvl1pPr>
            <a:lvl2pPr>
              <a:defRPr sz="2000" b="0" i="0">
                <a:solidFill>
                  <a:schemeClr val="bg2">
                    <a:lumMod val="10000"/>
                  </a:schemeClr>
                </a:solidFill>
                <a:latin typeface="HelveticaNeueLT Pro 45 Lt" panose="020B0403020202020204" pitchFamily="34" charset="77"/>
                <a:cs typeface="Arial" panose="020B0604020202020204" pitchFamily="34" charset="0"/>
              </a:defRPr>
            </a:lvl2pPr>
            <a:lvl3pPr>
              <a:defRPr sz="1800" b="0" i="0">
                <a:solidFill>
                  <a:schemeClr val="bg2">
                    <a:lumMod val="10000"/>
                  </a:schemeClr>
                </a:solidFill>
                <a:latin typeface="HelveticaNeueLT Pro 45 Lt" panose="020B0403020202020204" pitchFamily="34" charset="77"/>
                <a:cs typeface="Arial" panose="020B0604020202020204" pitchFamily="34" charset="0"/>
              </a:defRPr>
            </a:lvl3pPr>
            <a:lvl4pPr>
              <a:defRPr sz="1600" b="0" i="0">
                <a:solidFill>
                  <a:schemeClr val="bg2">
                    <a:lumMod val="10000"/>
                  </a:schemeClr>
                </a:solidFill>
                <a:latin typeface="HelveticaNeueLT Pro 45 Lt" panose="020B0403020202020204" pitchFamily="34" charset="77"/>
                <a:cs typeface="Arial" panose="020B0604020202020204" pitchFamily="34" charset="0"/>
              </a:defRPr>
            </a:lvl4pPr>
            <a:lvl5pPr>
              <a:defRPr sz="1600" b="0" i="0">
                <a:solidFill>
                  <a:schemeClr val="bg2">
                    <a:lumMod val="10000"/>
                  </a:schemeClr>
                </a:solidFill>
                <a:latin typeface="HelveticaNeueLT Pro 45 Lt" panose="020B0403020202020204" pitchFamily="34" charset="77"/>
                <a:cs typeface="Arial" panose="020B0604020202020204" pitchFamily="34" charset="0"/>
              </a:defRPr>
            </a:lvl5pPr>
          </a:lstStyle>
          <a:p>
            <a:pPr lvl="0"/>
            <a:r>
              <a:rPr lang="en-GB" dirty="0" err="1"/>
              <a:t>Teksts</a:t>
            </a:r>
            <a:endParaRPr lang="en-GB" dirty="0"/>
          </a:p>
          <a:p>
            <a:pPr lvl="1"/>
            <a:r>
              <a:rPr lang="en-GB" dirty="0" err="1"/>
              <a:t>Otrais</a:t>
            </a:r>
            <a:r>
              <a:rPr lang="en-GB" dirty="0"/>
              <a:t> </a:t>
            </a:r>
            <a:r>
              <a:rPr lang="en-GB" dirty="0" err="1"/>
              <a:t>līmenis</a:t>
            </a:r>
            <a:endParaRPr lang="en-GB" dirty="0"/>
          </a:p>
          <a:p>
            <a:pPr lvl="2"/>
            <a:r>
              <a:rPr lang="en-GB" dirty="0" err="1"/>
              <a:t>Trešais</a:t>
            </a:r>
            <a:r>
              <a:rPr lang="en-GB" dirty="0"/>
              <a:t> </a:t>
            </a:r>
            <a:r>
              <a:rPr lang="en-GB" dirty="0" err="1"/>
              <a:t>līmenis</a:t>
            </a:r>
            <a:endParaRPr lang="en-GB" dirty="0"/>
          </a:p>
          <a:p>
            <a:pPr lvl="3"/>
            <a:r>
              <a:rPr lang="en-GB" dirty="0" err="1"/>
              <a:t>Ceturtais</a:t>
            </a:r>
            <a:r>
              <a:rPr lang="en-GB" dirty="0"/>
              <a:t> </a:t>
            </a:r>
            <a:r>
              <a:rPr lang="en-GB" dirty="0" err="1"/>
              <a:t>līmenis</a:t>
            </a:r>
            <a:endParaRPr lang="en-GB" dirty="0"/>
          </a:p>
          <a:p>
            <a:pPr lvl="4"/>
            <a:r>
              <a:rPr lang="en-GB" dirty="0" err="1"/>
              <a:t>Piektais</a:t>
            </a:r>
            <a:r>
              <a:rPr lang="en-GB" dirty="0"/>
              <a:t> </a:t>
            </a:r>
            <a:r>
              <a:rPr lang="en-GB" dirty="0" err="1"/>
              <a:t>līmenis</a:t>
            </a:r>
            <a:endParaRPr lang="en-LV" dirty="0"/>
          </a:p>
        </p:txBody>
      </p:sp>
      <p:sp>
        <p:nvSpPr>
          <p:cNvPr id="8" name="Picture Placeholder 7">
            <a:extLst>
              <a:ext uri="{FF2B5EF4-FFF2-40B4-BE49-F238E27FC236}">
                <a16:creationId xmlns:a16="http://schemas.microsoft.com/office/drawing/2014/main" id="{C022EAEB-333E-474E-911B-3AF14570F908}"/>
              </a:ext>
            </a:extLst>
          </p:cNvPr>
          <p:cNvSpPr>
            <a:spLocks noGrp="1"/>
          </p:cNvSpPr>
          <p:nvPr>
            <p:ph type="pic" sz="quarter" idx="12" hasCustomPrompt="1"/>
          </p:nvPr>
        </p:nvSpPr>
        <p:spPr>
          <a:xfrm>
            <a:off x="6167438" y="1392703"/>
            <a:ext cx="5683250" cy="4846610"/>
          </a:xfrm>
          <a:prstGeom prst="rect">
            <a:avLst/>
          </a:prstGeom>
        </p:spPr>
        <p:txBody>
          <a:bodyPr/>
          <a:lstStyle>
            <a:lvl1pPr>
              <a:defRPr b="0" i="0">
                <a:solidFill>
                  <a:schemeClr val="bg2">
                    <a:lumMod val="10000"/>
                  </a:schemeClr>
                </a:solidFill>
                <a:latin typeface="HelveticaNeueLT Pro 45 Lt" panose="020B0403020202020204" pitchFamily="34" charset="77"/>
              </a:defRPr>
            </a:lvl1pPr>
          </a:lstStyle>
          <a:p>
            <a:r>
              <a:rPr lang="en-LV" dirty="0"/>
              <a:t>Attēls</a:t>
            </a:r>
          </a:p>
        </p:txBody>
      </p:sp>
      <p:sp>
        <p:nvSpPr>
          <p:cNvPr id="10" name="Title 1">
            <a:extLst>
              <a:ext uri="{FF2B5EF4-FFF2-40B4-BE49-F238E27FC236}">
                <a16:creationId xmlns:a16="http://schemas.microsoft.com/office/drawing/2014/main" id="{43B78BC9-DFA7-9543-A9D0-59CCE249FB0D}"/>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21" name="Rectangle 5">
            <a:extLst>
              <a:ext uri="{FF2B5EF4-FFF2-40B4-BE49-F238E27FC236}">
                <a16:creationId xmlns:a16="http://schemas.microsoft.com/office/drawing/2014/main" id="{40F55582-DC94-52F1-5CB0-2E1828F3C303}"/>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2" name="Slide Number Placeholder 7">
            <a:extLst>
              <a:ext uri="{FF2B5EF4-FFF2-40B4-BE49-F238E27FC236}">
                <a16:creationId xmlns:a16="http://schemas.microsoft.com/office/drawing/2014/main" id="{FBA2070D-6D4B-9D55-0D68-B8F4B9B247D6}"/>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3" name="Group 22">
            <a:extLst>
              <a:ext uri="{FF2B5EF4-FFF2-40B4-BE49-F238E27FC236}">
                <a16:creationId xmlns:a16="http://schemas.microsoft.com/office/drawing/2014/main" id="{AEDFEAC5-869E-C8C3-662D-EA28038CD261}"/>
              </a:ext>
            </a:extLst>
          </p:cNvPr>
          <p:cNvGrpSpPr/>
          <p:nvPr userDrawn="1"/>
        </p:nvGrpSpPr>
        <p:grpSpPr>
          <a:xfrm>
            <a:off x="403759" y="6609512"/>
            <a:ext cx="1350206" cy="231732"/>
            <a:chOff x="1825339" y="13095720"/>
            <a:chExt cx="2276229" cy="390663"/>
          </a:xfrm>
        </p:grpSpPr>
        <p:sp>
          <p:nvSpPr>
            <p:cNvPr id="40" name="Free Form 8">
              <a:extLst>
                <a:ext uri="{FF2B5EF4-FFF2-40B4-BE49-F238E27FC236}">
                  <a16:creationId xmlns:a16="http://schemas.microsoft.com/office/drawing/2014/main" id="{46E23AFF-E8D4-EA13-68F0-F67D9DD15F94}"/>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1" name="Free Form 9">
              <a:extLst>
                <a:ext uri="{FF2B5EF4-FFF2-40B4-BE49-F238E27FC236}">
                  <a16:creationId xmlns:a16="http://schemas.microsoft.com/office/drawing/2014/main" id="{1614E7C8-89B7-6CC9-6176-7048499C9F9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10">
              <a:extLst>
                <a:ext uri="{FF2B5EF4-FFF2-40B4-BE49-F238E27FC236}">
                  <a16:creationId xmlns:a16="http://schemas.microsoft.com/office/drawing/2014/main" id="{D74C3DEF-2604-A09C-1C8C-B099CF325DB9}"/>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1">
              <a:extLst>
                <a:ext uri="{FF2B5EF4-FFF2-40B4-BE49-F238E27FC236}">
                  <a16:creationId xmlns:a16="http://schemas.microsoft.com/office/drawing/2014/main" id="{73B8331B-FF04-958F-37F1-E907BB0516D8}"/>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2">
              <a:extLst>
                <a:ext uri="{FF2B5EF4-FFF2-40B4-BE49-F238E27FC236}">
                  <a16:creationId xmlns:a16="http://schemas.microsoft.com/office/drawing/2014/main" id="{E94089E3-9FD4-8861-6CB9-1F0048EC2E70}"/>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3">
              <a:extLst>
                <a:ext uri="{FF2B5EF4-FFF2-40B4-BE49-F238E27FC236}">
                  <a16:creationId xmlns:a16="http://schemas.microsoft.com/office/drawing/2014/main" id="{EF8EB1CC-A60B-669F-A195-B97B62BC4B4F}"/>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4">
              <a:extLst>
                <a:ext uri="{FF2B5EF4-FFF2-40B4-BE49-F238E27FC236}">
                  <a16:creationId xmlns:a16="http://schemas.microsoft.com/office/drawing/2014/main" id="{501AD583-DBE6-803C-0C75-2E69D93BE206}"/>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5">
              <a:extLst>
                <a:ext uri="{FF2B5EF4-FFF2-40B4-BE49-F238E27FC236}">
                  <a16:creationId xmlns:a16="http://schemas.microsoft.com/office/drawing/2014/main" id="{65C74687-5F4E-6818-5CB0-240F6FE500AF}"/>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6">
              <a:extLst>
                <a:ext uri="{FF2B5EF4-FFF2-40B4-BE49-F238E27FC236}">
                  <a16:creationId xmlns:a16="http://schemas.microsoft.com/office/drawing/2014/main" id="{A598A810-B188-1932-1768-D4F54739B485}"/>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7">
              <a:extLst>
                <a:ext uri="{FF2B5EF4-FFF2-40B4-BE49-F238E27FC236}">
                  <a16:creationId xmlns:a16="http://schemas.microsoft.com/office/drawing/2014/main" id="{73C978CD-3AD5-DA2D-289F-E91B68835052}"/>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8">
              <a:extLst>
                <a:ext uri="{FF2B5EF4-FFF2-40B4-BE49-F238E27FC236}">
                  <a16:creationId xmlns:a16="http://schemas.microsoft.com/office/drawing/2014/main" id="{0D6E42BC-438B-7BBD-A19E-B53C3F23D478}"/>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1" name="Text Placeholder 50">
            <a:extLst>
              <a:ext uri="{FF2B5EF4-FFF2-40B4-BE49-F238E27FC236}">
                <a16:creationId xmlns:a16="http://schemas.microsoft.com/office/drawing/2014/main" id="{A0CBF542-A671-B7D3-04AD-B408F2890FF4}"/>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2" name="Text Placeholder 50">
            <a:extLst>
              <a:ext uri="{FF2B5EF4-FFF2-40B4-BE49-F238E27FC236}">
                <a16:creationId xmlns:a16="http://schemas.microsoft.com/office/drawing/2014/main" id="{B9DE7163-670F-D292-5FBF-99E741025FCD}"/>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4288865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dalas_Slaids-28">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4016914-5243-8FD0-AC51-A03ECE4973BD}"/>
              </a:ext>
            </a:extLst>
          </p:cNvPr>
          <p:cNvSpPr/>
          <p:nvPr userDrawn="1"/>
        </p:nvSpPr>
        <p:spPr>
          <a:xfrm>
            <a:off x="6559394" y="-25620"/>
            <a:ext cx="5650925" cy="6909240"/>
          </a:xfrm>
          <a:custGeom>
            <a:avLst/>
            <a:gdLst>
              <a:gd name="connsiteX0" fmla="*/ 1562886 w 5650925"/>
              <a:gd name="connsiteY0" fmla="*/ 0 h 6909240"/>
              <a:gd name="connsiteX1" fmla="*/ 5650925 w 5650925"/>
              <a:gd name="connsiteY1" fmla="*/ 0 h 6909240"/>
              <a:gd name="connsiteX2" fmla="*/ 5650925 w 5650925"/>
              <a:gd name="connsiteY2" fmla="*/ 6909240 h 6909240"/>
              <a:gd name="connsiteX3" fmla="*/ 1674615 w 5650925"/>
              <a:gd name="connsiteY3" fmla="*/ 6909240 h 6909240"/>
              <a:gd name="connsiteX4" fmla="*/ 1637581 w 5650925"/>
              <a:gd name="connsiteY4" fmla="*/ 6880137 h 6909240"/>
              <a:gd name="connsiteX5" fmla="*/ 0 w 5650925"/>
              <a:gd name="connsiteY5" fmla="*/ 3407717 h 6909240"/>
              <a:gd name="connsiteX6" fmla="*/ 0 w 5650925"/>
              <a:gd name="connsiteY6" fmla="*/ 3407707 h 6909240"/>
              <a:gd name="connsiteX7" fmla="*/ 1474300 w 5650925"/>
              <a:gd name="connsiteY7" fmla="*/ 76735 h 690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0925" h="6909240">
                <a:moveTo>
                  <a:pt x="1562886" y="0"/>
                </a:moveTo>
                <a:lnTo>
                  <a:pt x="5650925" y="0"/>
                </a:lnTo>
                <a:lnTo>
                  <a:pt x="5650925" y="6909240"/>
                </a:lnTo>
                <a:lnTo>
                  <a:pt x="1674615" y="6909240"/>
                </a:lnTo>
                <a:lnTo>
                  <a:pt x="1637581" y="6880137"/>
                </a:lnTo>
                <a:cubicBezTo>
                  <a:pt x="637469" y="6054771"/>
                  <a:pt x="0" y="4805689"/>
                  <a:pt x="0" y="3407717"/>
                </a:cubicBezTo>
                <a:lnTo>
                  <a:pt x="0" y="3407707"/>
                </a:lnTo>
                <a:cubicBezTo>
                  <a:pt x="0" y="2087406"/>
                  <a:pt x="568607" y="899909"/>
                  <a:pt x="1474300" y="76735"/>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52312" y="675820"/>
            <a:ext cx="3456849" cy="951274"/>
          </a:xfrm>
          <a:prstGeom prst="rect">
            <a:avLst/>
          </a:prstGeom>
        </p:spPr>
        <p:txBody>
          <a:bodyPr anchor="t" anchorCtr="0"/>
          <a:lstStyle>
            <a:lvl1pPr algn="l">
              <a:defRPr sz="3600" b="1" i="0">
                <a:solidFill>
                  <a:srgbClr val="003164"/>
                </a:solidFill>
                <a:latin typeface="HelveticaNeueLT Pro 55 Roman" panose="020B0604020202020204" pitchFamily="34" charset="77"/>
              </a:defRPr>
            </a:lvl1pPr>
          </a:lstStyle>
          <a:p>
            <a:r>
              <a:rPr lang="en-GB" dirty="0" err="1"/>
              <a:t>Lorem ipsum</a:t>
            </a:r>
            <a:endParaRPr lang="en-LV" dirty="0"/>
          </a:p>
        </p:txBody>
      </p:sp>
      <p:sp>
        <p:nvSpPr>
          <p:cNvPr id="4" name="Rectangle 5">
            <a:extLst>
              <a:ext uri="{FF2B5EF4-FFF2-40B4-BE49-F238E27FC236}">
                <a16:creationId xmlns:a16="http://schemas.microsoft.com/office/drawing/2014/main" id="{524FF499-D567-777D-F4D7-B4F168E7798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3A2A388A-52A9-B77D-EFE9-DAD55B818A6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41C2B8FC-9A0B-55CD-6AF4-64437B7A8BC6}"/>
              </a:ext>
            </a:extLst>
          </p:cNvPr>
          <p:cNvGrpSpPr/>
          <p:nvPr userDrawn="1"/>
        </p:nvGrpSpPr>
        <p:grpSpPr>
          <a:xfrm>
            <a:off x="403759" y="6609512"/>
            <a:ext cx="1350206" cy="231732"/>
            <a:chOff x="1825339" y="13095720"/>
            <a:chExt cx="2276229" cy="390663"/>
          </a:xfrm>
        </p:grpSpPr>
        <p:sp>
          <p:nvSpPr>
            <p:cNvPr id="23" name="Free Form 8">
              <a:extLst>
                <a:ext uri="{FF2B5EF4-FFF2-40B4-BE49-F238E27FC236}">
                  <a16:creationId xmlns:a16="http://schemas.microsoft.com/office/drawing/2014/main" id="{04DDA5E7-FCA6-0947-E5F7-75C424BB172E}"/>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4" name="Free Form 9">
              <a:extLst>
                <a:ext uri="{FF2B5EF4-FFF2-40B4-BE49-F238E27FC236}">
                  <a16:creationId xmlns:a16="http://schemas.microsoft.com/office/drawing/2014/main" id="{6293D0C1-BC6B-E54B-562F-620D254C740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5" name="Free Form 10">
              <a:extLst>
                <a:ext uri="{FF2B5EF4-FFF2-40B4-BE49-F238E27FC236}">
                  <a16:creationId xmlns:a16="http://schemas.microsoft.com/office/drawing/2014/main" id="{86FA1AD0-C941-49E3-F3D3-686757D903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6" name="Free Form 11">
              <a:extLst>
                <a:ext uri="{FF2B5EF4-FFF2-40B4-BE49-F238E27FC236}">
                  <a16:creationId xmlns:a16="http://schemas.microsoft.com/office/drawing/2014/main" id="{D49928B0-6B0D-CB91-6227-D3CB930B997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7" name="Free Form 12">
              <a:extLst>
                <a:ext uri="{FF2B5EF4-FFF2-40B4-BE49-F238E27FC236}">
                  <a16:creationId xmlns:a16="http://schemas.microsoft.com/office/drawing/2014/main" id="{1698119C-0248-952A-DEF1-8614327CADF8}"/>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8" name="Free Form 13">
              <a:extLst>
                <a:ext uri="{FF2B5EF4-FFF2-40B4-BE49-F238E27FC236}">
                  <a16:creationId xmlns:a16="http://schemas.microsoft.com/office/drawing/2014/main" id="{AB07069C-2A1B-A5B6-E02E-0A8D0060E5E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9" name="Free Form 14">
              <a:extLst>
                <a:ext uri="{FF2B5EF4-FFF2-40B4-BE49-F238E27FC236}">
                  <a16:creationId xmlns:a16="http://schemas.microsoft.com/office/drawing/2014/main" id="{1801CF58-EA46-E3CF-5127-507F19F03342}"/>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0" name="Free Form 15">
              <a:extLst>
                <a:ext uri="{FF2B5EF4-FFF2-40B4-BE49-F238E27FC236}">
                  <a16:creationId xmlns:a16="http://schemas.microsoft.com/office/drawing/2014/main" id="{795A83A4-B56F-4FD6-F318-47272662CCF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1" name="Free Form 16">
              <a:extLst>
                <a:ext uri="{FF2B5EF4-FFF2-40B4-BE49-F238E27FC236}">
                  <a16:creationId xmlns:a16="http://schemas.microsoft.com/office/drawing/2014/main" id="{113F22A2-B6CB-3A53-A35A-1A4A109FD95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2" name="Free Form 17">
              <a:extLst>
                <a:ext uri="{FF2B5EF4-FFF2-40B4-BE49-F238E27FC236}">
                  <a16:creationId xmlns:a16="http://schemas.microsoft.com/office/drawing/2014/main" id="{9694716B-B2AD-B004-5AF1-40E777600DB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3" name="Free Form 18">
              <a:extLst>
                <a:ext uri="{FF2B5EF4-FFF2-40B4-BE49-F238E27FC236}">
                  <a16:creationId xmlns:a16="http://schemas.microsoft.com/office/drawing/2014/main" id="{84795C7F-0071-9283-BD2A-2819A81064D5}"/>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34" name="Text Placeholder 50">
            <a:extLst>
              <a:ext uri="{FF2B5EF4-FFF2-40B4-BE49-F238E27FC236}">
                <a16:creationId xmlns:a16="http://schemas.microsoft.com/office/drawing/2014/main" id="{CC3D923E-00C4-8AE7-38EE-3177EFF4487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35" name="Text Placeholder 50">
            <a:extLst>
              <a:ext uri="{FF2B5EF4-FFF2-40B4-BE49-F238E27FC236}">
                <a16:creationId xmlns:a16="http://schemas.microsoft.com/office/drawing/2014/main" id="{970923A8-F6D6-5D81-9158-D6F7029235A8}"/>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6" name="Content Placeholder 2">
            <a:extLst>
              <a:ext uri="{FF2B5EF4-FFF2-40B4-BE49-F238E27FC236}">
                <a16:creationId xmlns:a16="http://schemas.microsoft.com/office/drawing/2014/main" id="{3162C17B-1861-9E31-507A-869E501432AF}"/>
              </a:ext>
            </a:extLst>
          </p:cNvPr>
          <p:cNvSpPr>
            <a:spLocks noGrp="1"/>
          </p:cNvSpPr>
          <p:nvPr>
            <p:ph idx="12" hasCustomPrompt="1"/>
          </p:nvPr>
        </p:nvSpPr>
        <p:spPr>
          <a:xfrm>
            <a:off x="831354" y="2233036"/>
            <a:ext cx="5588677" cy="753856"/>
          </a:xfrm>
          <a:prstGeom prst="rect">
            <a:avLst/>
          </a:prstGeom>
        </p:spPr>
        <p:txBody>
          <a:bodyPr/>
          <a:lstStyle>
            <a:lvl1pPr marL="0" indent="0">
              <a:buFontTx/>
              <a:buNone/>
              <a:defRPr sz="2400" b="1" i="0">
                <a:solidFill>
                  <a:srgbClr val="003164"/>
                </a:solidFill>
                <a:latin typeface="HelveticaNeueLT Pro 55 Roman" panose="020B0604020202020204" pitchFamily="34" charset="77"/>
              </a:defRPr>
            </a:lvl1pPr>
          </a:lstStyle>
          <a:p>
            <a:pPr lvl="0"/>
            <a:r>
              <a:rPr lang="lv-LV" dirty="0" err="1"/>
              <a:t>Latvenergo koncerna elektroenerģijas bilance*</a:t>
            </a:r>
            <a:endParaRPr lang="en-GB" dirty="0"/>
          </a:p>
        </p:txBody>
      </p:sp>
      <p:sp>
        <p:nvSpPr>
          <p:cNvPr id="9" name="Content Placeholder 2">
            <a:extLst>
              <a:ext uri="{FF2B5EF4-FFF2-40B4-BE49-F238E27FC236}">
                <a16:creationId xmlns:a16="http://schemas.microsoft.com/office/drawing/2014/main" id="{5EF83848-EB53-30FB-FC73-75B80EB00A3A}"/>
              </a:ext>
            </a:extLst>
          </p:cNvPr>
          <p:cNvSpPr>
            <a:spLocks noGrp="1"/>
          </p:cNvSpPr>
          <p:nvPr>
            <p:ph idx="16" hasCustomPrompt="1"/>
          </p:nvPr>
        </p:nvSpPr>
        <p:spPr>
          <a:xfrm>
            <a:off x="827219" y="3150826"/>
            <a:ext cx="5559411" cy="3031354"/>
          </a:xfrm>
          <a:prstGeom prst="rect">
            <a:avLst/>
          </a:prstGeom>
        </p:spPr>
        <p:txBody>
          <a:bodyPr/>
          <a:lstStyle>
            <a:lvl1pPr marL="0" indent="0">
              <a:buFontTx/>
              <a:buNone/>
              <a:defRPr sz="1200" b="0" i="0">
                <a:solidFill>
                  <a:schemeClr val="bg2">
                    <a:lumMod val="10000"/>
                  </a:schemeClr>
                </a:solidFill>
                <a:latin typeface="HelveticaNeueLT Pro 55 Roman" panose="020B0604020202020204" pitchFamily="34" charset="77"/>
              </a:defRPr>
            </a:lvl1pPr>
          </a:lstStyle>
          <a:p>
            <a:pPr lvl="0"/>
            <a:r>
              <a:rPr lang="en-GB" dirty="0" err="1"/>
              <a:t>Teksts</a:t>
            </a:r>
            <a:endParaRPr lang="en-GB" dirty="0"/>
          </a:p>
        </p:txBody>
      </p:sp>
      <p:graphicFrame>
        <p:nvGraphicFramePr>
          <p:cNvPr id="5" name="Chart 4">
            <a:extLst>
              <a:ext uri="{FF2B5EF4-FFF2-40B4-BE49-F238E27FC236}">
                <a16:creationId xmlns:a16="http://schemas.microsoft.com/office/drawing/2014/main" id="{5DE2FDA1-5643-188C-4F82-DC259BA24D2B}"/>
              </a:ext>
            </a:extLst>
          </p:cNvPr>
          <p:cNvGraphicFramePr/>
          <p:nvPr userDrawn="1">
            <p:extLst>
              <p:ext uri="{D42A27DB-BD31-4B8C-83A1-F6EECF244321}">
                <p14:modId xmlns:p14="http://schemas.microsoft.com/office/powerpoint/2010/main" val="445533204"/>
              </p:ext>
            </p:extLst>
          </p:nvPr>
        </p:nvGraphicFramePr>
        <p:xfrm>
          <a:off x="7296577" y="2070847"/>
          <a:ext cx="4281341" cy="41113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3022070"/>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dalas_Slaids-29">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334A446-2100-12A0-A24C-4D497E6AD203}"/>
              </a:ext>
            </a:extLst>
          </p:cNvPr>
          <p:cNvSpPr/>
          <p:nvPr userDrawn="1"/>
        </p:nvSpPr>
        <p:spPr>
          <a:xfrm>
            <a:off x="8518861" y="3747517"/>
            <a:ext cx="3679864" cy="3202193"/>
          </a:xfrm>
          <a:custGeom>
            <a:avLst/>
            <a:gdLst>
              <a:gd name="connsiteX0" fmla="*/ 3679864 w 3679864"/>
              <a:gd name="connsiteY0" fmla="*/ 0 h 3202193"/>
              <a:gd name="connsiteX1" fmla="*/ 3679864 w 3679864"/>
              <a:gd name="connsiteY1" fmla="*/ 3202193 h 3202193"/>
              <a:gd name="connsiteX2" fmla="*/ 0 w 3679864"/>
              <a:gd name="connsiteY2" fmla="*/ 3202193 h 3202193"/>
              <a:gd name="connsiteX3" fmla="*/ 17931 w 3679864"/>
              <a:gd name="connsiteY3" fmla="*/ 3156718 h 3202193"/>
              <a:gd name="connsiteX4" fmla="*/ 3676263 w 3679864"/>
              <a:gd name="connsiteY4" fmla="*/ 831 h 320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864" h="3202193">
                <a:moveTo>
                  <a:pt x="3679864" y="0"/>
                </a:moveTo>
                <a:lnTo>
                  <a:pt x="3679864" y="3202193"/>
                </a:lnTo>
                <a:lnTo>
                  <a:pt x="0" y="3202193"/>
                </a:lnTo>
                <a:lnTo>
                  <a:pt x="17931" y="3156718"/>
                </a:lnTo>
                <a:cubicBezTo>
                  <a:pt x="672679" y="1608712"/>
                  <a:pt x="2022560" y="426311"/>
                  <a:pt x="3676263" y="831"/>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2" name="Title 1">
            <a:extLst>
              <a:ext uri="{FF2B5EF4-FFF2-40B4-BE49-F238E27FC236}">
                <a16:creationId xmlns:a16="http://schemas.microsoft.com/office/drawing/2014/main" id="{5CEB8417-F643-A24F-933C-75AE359B3F45}"/>
              </a:ext>
            </a:extLst>
          </p:cNvPr>
          <p:cNvSpPr>
            <a:spLocks noGrp="1"/>
          </p:cNvSpPr>
          <p:nvPr>
            <p:ph type="title" hasCustomPrompt="1"/>
          </p:nvPr>
        </p:nvSpPr>
        <p:spPr>
          <a:xfrm>
            <a:off x="403761" y="619200"/>
            <a:ext cx="11384478" cy="666814"/>
          </a:xfrm>
          <a:prstGeom prst="rect">
            <a:avLst/>
          </a:prstGeom>
        </p:spPr>
        <p:txBody>
          <a:bodyPr/>
          <a:lstStyle>
            <a:lvl1pPr>
              <a:defRPr sz="3600" b="1" i="0">
                <a:solidFill>
                  <a:srgbClr val="003164"/>
                </a:solidFill>
                <a:latin typeface="HelveticaNeueLT Pro 55 Roman" panose="020B0604020202020204" pitchFamily="34" charset="77"/>
              </a:defRPr>
            </a:lvl1pPr>
          </a:lstStyle>
          <a:p>
            <a:r>
              <a:rPr lang="en-GB" dirty="0" err="1"/>
              <a:t>Virsraksts</a:t>
            </a:r>
            <a:endParaRPr lang="en-LV" dirty="0"/>
          </a:p>
        </p:txBody>
      </p:sp>
      <p:sp>
        <p:nvSpPr>
          <p:cNvPr id="11" name="Content Placeholder 2">
            <a:extLst>
              <a:ext uri="{FF2B5EF4-FFF2-40B4-BE49-F238E27FC236}">
                <a16:creationId xmlns:a16="http://schemas.microsoft.com/office/drawing/2014/main" id="{5CBFCE24-A037-934C-A6DC-54CCBBD3E5C9}"/>
              </a:ext>
            </a:extLst>
          </p:cNvPr>
          <p:cNvSpPr>
            <a:spLocks noGrp="1"/>
          </p:cNvSpPr>
          <p:nvPr>
            <p:ph idx="15" hasCustomPrompt="1"/>
          </p:nvPr>
        </p:nvSpPr>
        <p:spPr>
          <a:xfrm>
            <a:off x="6167438" y="1910317"/>
            <a:ext cx="5621337" cy="4339237"/>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2" name="Content Placeholder 2">
            <a:extLst>
              <a:ext uri="{FF2B5EF4-FFF2-40B4-BE49-F238E27FC236}">
                <a16:creationId xmlns:a16="http://schemas.microsoft.com/office/drawing/2014/main" id="{DA320A41-44AD-244A-842B-3A4EC76FD573}"/>
              </a:ext>
            </a:extLst>
          </p:cNvPr>
          <p:cNvSpPr>
            <a:spLocks noGrp="1"/>
          </p:cNvSpPr>
          <p:nvPr>
            <p:ph idx="1" hasCustomPrompt="1"/>
          </p:nvPr>
        </p:nvSpPr>
        <p:spPr>
          <a:xfrm>
            <a:off x="403761" y="1910317"/>
            <a:ext cx="5620265" cy="1841652"/>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vl2pPr>
              <a:defRPr sz="2000" b="0" i="0">
                <a:solidFill>
                  <a:schemeClr val="bg2">
                    <a:lumMod val="10000"/>
                  </a:schemeClr>
                </a:solidFill>
                <a:latin typeface="HelveticaNeueLT Pro 45 Lt" panose="020B0403020202020204" pitchFamily="34" charset="77"/>
              </a:defRPr>
            </a:lvl2pPr>
          </a:lstStyle>
          <a:p>
            <a:pPr lvl="0"/>
            <a:r>
              <a:rPr lang="en-GB" dirty="0" err="1"/>
              <a:t>Teksts</a:t>
            </a:r>
            <a:endParaRPr lang="en-GB" dirty="0"/>
          </a:p>
          <a:p>
            <a:pPr lvl="1"/>
            <a:endParaRPr lang="en-LV" dirty="0"/>
          </a:p>
        </p:txBody>
      </p:sp>
      <p:sp>
        <p:nvSpPr>
          <p:cNvPr id="13" name="Text Placeholder 4">
            <a:extLst>
              <a:ext uri="{FF2B5EF4-FFF2-40B4-BE49-F238E27FC236}">
                <a16:creationId xmlns:a16="http://schemas.microsoft.com/office/drawing/2014/main" id="{0EB41959-FF7D-BE4B-946A-29ED7C075207}"/>
              </a:ext>
            </a:extLst>
          </p:cNvPr>
          <p:cNvSpPr>
            <a:spLocks noGrp="1"/>
          </p:cNvSpPr>
          <p:nvPr>
            <p:ph type="body" sz="quarter" idx="18" hasCustomPrompt="1"/>
          </p:nvPr>
        </p:nvSpPr>
        <p:spPr>
          <a:xfrm>
            <a:off x="403762" y="3819122"/>
            <a:ext cx="5620801"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4" name="Content Placeholder 2">
            <a:extLst>
              <a:ext uri="{FF2B5EF4-FFF2-40B4-BE49-F238E27FC236}">
                <a16:creationId xmlns:a16="http://schemas.microsoft.com/office/drawing/2014/main" id="{FA1EC6D8-34D6-8142-A265-7EF88CC7DEC1}"/>
              </a:ext>
            </a:extLst>
          </p:cNvPr>
          <p:cNvSpPr>
            <a:spLocks noGrp="1"/>
          </p:cNvSpPr>
          <p:nvPr>
            <p:ph idx="19" hasCustomPrompt="1"/>
          </p:nvPr>
        </p:nvSpPr>
        <p:spPr>
          <a:xfrm>
            <a:off x="403762" y="4340437"/>
            <a:ext cx="5620801" cy="1847114"/>
          </a:xfrm>
          <a:prstGeom prst="rect">
            <a:avLst/>
          </a:prstGeom>
        </p:spPr>
        <p:txBody>
          <a:bodyPr/>
          <a:lstStyle>
            <a:lvl1pPr>
              <a:defRPr sz="24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5" name="Text Placeholder 4">
            <a:extLst>
              <a:ext uri="{FF2B5EF4-FFF2-40B4-BE49-F238E27FC236}">
                <a16:creationId xmlns:a16="http://schemas.microsoft.com/office/drawing/2014/main" id="{AD47A7A7-A1B1-F843-8A26-F182E9DF3651}"/>
              </a:ext>
            </a:extLst>
          </p:cNvPr>
          <p:cNvSpPr>
            <a:spLocks noGrp="1"/>
          </p:cNvSpPr>
          <p:nvPr>
            <p:ph type="body" sz="quarter" idx="20" hasCustomPrompt="1"/>
          </p:nvPr>
        </p:nvSpPr>
        <p:spPr>
          <a:xfrm>
            <a:off x="6167438" y="1390824"/>
            <a:ext cx="5621337"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18" name="Text Placeholder 4">
            <a:extLst>
              <a:ext uri="{FF2B5EF4-FFF2-40B4-BE49-F238E27FC236}">
                <a16:creationId xmlns:a16="http://schemas.microsoft.com/office/drawing/2014/main" id="{2C414652-FD94-4D4E-8253-34265D92E293}"/>
              </a:ext>
            </a:extLst>
          </p:cNvPr>
          <p:cNvSpPr>
            <a:spLocks noGrp="1"/>
          </p:cNvSpPr>
          <p:nvPr>
            <p:ph type="body" sz="quarter" idx="13" hasCustomPrompt="1"/>
          </p:nvPr>
        </p:nvSpPr>
        <p:spPr>
          <a:xfrm>
            <a:off x="403226" y="1390824"/>
            <a:ext cx="5620800" cy="463550"/>
          </a:xfrm>
          <a:prstGeom prst="rect">
            <a:avLst/>
          </a:prstGeom>
        </p:spPr>
        <p:txBody>
          <a:bodyPr/>
          <a:lstStyle>
            <a:lvl1pPr>
              <a:buNone/>
              <a:defRPr sz="2400" b="0" i="0">
                <a:solidFill>
                  <a:srgbClr val="003164"/>
                </a:solidFill>
                <a:latin typeface="HelveticaNeueLT Pro 55 Roman" panose="020B0604020202020204" pitchFamily="34" charset="77"/>
              </a:defRPr>
            </a:lvl1pPr>
          </a:lstStyle>
          <a:p>
            <a:pPr lvl="0"/>
            <a:r>
              <a:rPr lang="en-GB" dirty="0" err="1"/>
              <a:t>Apakšvirsraksts</a:t>
            </a:r>
            <a:r>
              <a:rPr lang="en-GB" dirty="0"/>
              <a:t> </a:t>
            </a:r>
            <a:endParaRPr lang="en-LV" dirty="0"/>
          </a:p>
        </p:txBody>
      </p:sp>
      <p:sp>
        <p:nvSpPr>
          <p:cNvPr id="25" name="Rectangle 5">
            <a:extLst>
              <a:ext uri="{FF2B5EF4-FFF2-40B4-BE49-F238E27FC236}">
                <a16:creationId xmlns:a16="http://schemas.microsoft.com/office/drawing/2014/main" id="{52141083-F773-5BB2-76E9-A2E18F152FFE}"/>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6" name="Slide Number Placeholder 7">
            <a:extLst>
              <a:ext uri="{FF2B5EF4-FFF2-40B4-BE49-F238E27FC236}">
                <a16:creationId xmlns:a16="http://schemas.microsoft.com/office/drawing/2014/main" id="{5A47A5DB-D260-2C67-AC60-FF425E31CBEB}"/>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7" name="Group 26">
            <a:extLst>
              <a:ext uri="{FF2B5EF4-FFF2-40B4-BE49-F238E27FC236}">
                <a16:creationId xmlns:a16="http://schemas.microsoft.com/office/drawing/2014/main" id="{86EA8649-36A4-7BA7-9842-52AB9729E0BE}"/>
              </a:ext>
            </a:extLst>
          </p:cNvPr>
          <p:cNvGrpSpPr/>
          <p:nvPr userDrawn="1"/>
        </p:nvGrpSpPr>
        <p:grpSpPr>
          <a:xfrm>
            <a:off x="403759" y="6609512"/>
            <a:ext cx="1350206" cy="231732"/>
            <a:chOff x="1825339" y="13095720"/>
            <a:chExt cx="2276229" cy="390663"/>
          </a:xfrm>
        </p:grpSpPr>
        <p:sp>
          <p:nvSpPr>
            <p:cNvPr id="44" name="Free Form 8">
              <a:extLst>
                <a:ext uri="{FF2B5EF4-FFF2-40B4-BE49-F238E27FC236}">
                  <a16:creationId xmlns:a16="http://schemas.microsoft.com/office/drawing/2014/main" id="{3F3AD404-D3E6-30BF-7CC9-829552F7E546}"/>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9">
              <a:extLst>
                <a:ext uri="{FF2B5EF4-FFF2-40B4-BE49-F238E27FC236}">
                  <a16:creationId xmlns:a16="http://schemas.microsoft.com/office/drawing/2014/main" id="{FF61AA89-288E-59DC-744C-7AFBFFDAD902}"/>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0">
              <a:extLst>
                <a:ext uri="{FF2B5EF4-FFF2-40B4-BE49-F238E27FC236}">
                  <a16:creationId xmlns:a16="http://schemas.microsoft.com/office/drawing/2014/main" id="{1AF8F315-D2DC-3427-1603-AE073E0B4784}"/>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1">
              <a:extLst>
                <a:ext uri="{FF2B5EF4-FFF2-40B4-BE49-F238E27FC236}">
                  <a16:creationId xmlns:a16="http://schemas.microsoft.com/office/drawing/2014/main" id="{5739DEDE-414F-BE49-3D56-F0E4D7FD41E7}"/>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8" name="Free Form 12">
              <a:extLst>
                <a:ext uri="{FF2B5EF4-FFF2-40B4-BE49-F238E27FC236}">
                  <a16:creationId xmlns:a16="http://schemas.microsoft.com/office/drawing/2014/main" id="{7269FA6C-B411-0BD2-F2E5-0D2D7759745D}"/>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9" name="Free Form 13">
              <a:extLst>
                <a:ext uri="{FF2B5EF4-FFF2-40B4-BE49-F238E27FC236}">
                  <a16:creationId xmlns:a16="http://schemas.microsoft.com/office/drawing/2014/main" id="{A77E13B9-6F1D-B585-E4DB-9F7862EF728E}"/>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0" name="Free Form 14">
              <a:extLst>
                <a:ext uri="{FF2B5EF4-FFF2-40B4-BE49-F238E27FC236}">
                  <a16:creationId xmlns:a16="http://schemas.microsoft.com/office/drawing/2014/main" id="{46A4BC76-D170-6CEA-EF77-80479BA972F7}"/>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1" name="Free Form 15">
              <a:extLst>
                <a:ext uri="{FF2B5EF4-FFF2-40B4-BE49-F238E27FC236}">
                  <a16:creationId xmlns:a16="http://schemas.microsoft.com/office/drawing/2014/main" id="{E231B7B7-EAE2-21EE-16BE-E15EE8CD68C5}"/>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16">
              <a:extLst>
                <a:ext uri="{FF2B5EF4-FFF2-40B4-BE49-F238E27FC236}">
                  <a16:creationId xmlns:a16="http://schemas.microsoft.com/office/drawing/2014/main" id="{30F1BDAC-B103-F044-C066-399E32C6A141}"/>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3" name="Free Form 17">
              <a:extLst>
                <a:ext uri="{FF2B5EF4-FFF2-40B4-BE49-F238E27FC236}">
                  <a16:creationId xmlns:a16="http://schemas.microsoft.com/office/drawing/2014/main" id="{8A7FFCD7-5359-85B7-E952-554C79B8AE96}"/>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4" name="Free Form 18">
              <a:extLst>
                <a:ext uri="{FF2B5EF4-FFF2-40B4-BE49-F238E27FC236}">
                  <a16:creationId xmlns:a16="http://schemas.microsoft.com/office/drawing/2014/main" id="{AFB57162-97F6-4B30-AC56-324AFBB9C01C}"/>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55" name="Text Placeholder 50">
            <a:extLst>
              <a:ext uri="{FF2B5EF4-FFF2-40B4-BE49-F238E27FC236}">
                <a16:creationId xmlns:a16="http://schemas.microsoft.com/office/drawing/2014/main" id="{86BEAE10-37A5-A3E5-4112-36A6A978F2D2}"/>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56" name="Text Placeholder 50">
            <a:extLst>
              <a:ext uri="{FF2B5EF4-FFF2-40B4-BE49-F238E27FC236}">
                <a16:creationId xmlns:a16="http://schemas.microsoft.com/office/drawing/2014/main" id="{5E62C7DD-1590-4311-638C-58592C3A01FA}"/>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2623498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36A9CE48-B955-6637-982D-0D4CCEA1B8F4}"/>
              </a:ext>
            </a:extLst>
          </p:cNvPr>
          <p:cNvSpPr/>
          <p:nvPr userDrawn="1"/>
        </p:nvSpPr>
        <p:spPr>
          <a:xfrm>
            <a:off x="0" y="16756"/>
            <a:ext cx="12192000" cy="685800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13" name="Freeform 12">
            <a:extLst>
              <a:ext uri="{FF2B5EF4-FFF2-40B4-BE49-F238E27FC236}">
                <a16:creationId xmlns:a16="http://schemas.microsoft.com/office/drawing/2014/main" id="{63F960B4-E4CF-5848-046C-EB33CB63E96B}"/>
              </a:ext>
            </a:extLst>
          </p:cNvPr>
          <p:cNvSpPr/>
          <p:nvPr userDrawn="1"/>
        </p:nvSpPr>
        <p:spPr>
          <a:xfrm>
            <a:off x="8124562" y="1196236"/>
            <a:ext cx="4061899" cy="5713004"/>
          </a:xfrm>
          <a:custGeom>
            <a:avLst/>
            <a:gdLst>
              <a:gd name="connsiteX0" fmla="*/ 3417974 w 4061899"/>
              <a:gd name="connsiteY0" fmla="*/ 0 h 5713004"/>
              <a:gd name="connsiteX1" fmla="*/ 3417982 w 4061899"/>
              <a:gd name="connsiteY1" fmla="*/ 0 h 5713004"/>
              <a:gd name="connsiteX2" fmla="*/ 3938505 w 4061899"/>
              <a:gd name="connsiteY2" fmla="*/ 40205 h 5713004"/>
              <a:gd name="connsiteX3" fmla="*/ 4061899 w 4061899"/>
              <a:gd name="connsiteY3" fmla="*/ 62701 h 5713004"/>
              <a:gd name="connsiteX4" fmla="*/ 4061899 w 4061899"/>
              <a:gd name="connsiteY4" fmla="*/ 5713004 h 5713004"/>
              <a:gd name="connsiteX5" fmla="*/ 784191 w 4061899"/>
              <a:gd name="connsiteY5" fmla="*/ 5713004 h 5713004"/>
              <a:gd name="connsiteX6" fmla="*/ 780500 w 4061899"/>
              <a:gd name="connsiteY6" fmla="*/ 5708858 h 5713004"/>
              <a:gd name="connsiteX7" fmla="*/ 0 w 4061899"/>
              <a:gd name="connsiteY7" fmla="*/ 3489323 h 5713004"/>
              <a:gd name="connsiteX8" fmla="*/ 0 w 4061899"/>
              <a:gd name="connsiteY8" fmla="*/ 3489315 h 5713004"/>
              <a:gd name="connsiteX9" fmla="*/ 3417974 w 4061899"/>
              <a:gd name="connsiteY9" fmla="*/ 0 h 57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1899" h="5713004">
                <a:moveTo>
                  <a:pt x="3417974" y="0"/>
                </a:moveTo>
                <a:lnTo>
                  <a:pt x="3417982" y="0"/>
                </a:lnTo>
                <a:cubicBezTo>
                  <a:pt x="3594953" y="0"/>
                  <a:pt x="3768783" y="13731"/>
                  <a:pt x="3938505" y="40205"/>
                </a:cubicBezTo>
                <a:lnTo>
                  <a:pt x="4061899" y="62701"/>
                </a:lnTo>
                <a:lnTo>
                  <a:pt x="4061899" y="5713004"/>
                </a:lnTo>
                <a:lnTo>
                  <a:pt x="784191" y="5713004"/>
                </a:lnTo>
                <a:lnTo>
                  <a:pt x="780500" y="5708858"/>
                </a:lnTo>
                <a:cubicBezTo>
                  <a:pt x="292905" y="5105697"/>
                  <a:pt x="0" y="4332430"/>
                  <a:pt x="0" y="3489323"/>
                </a:cubicBezTo>
                <a:lnTo>
                  <a:pt x="0" y="3489315"/>
                </a:lnTo>
                <a:cubicBezTo>
                  <a:pt x="0" y="1562222"/>
                  <a:pt x="1530281" y="0"/>
                  <a:pt x="3417974" y="0"/>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11" name="Freeform 10">
            <a:extLst>
              <a:ext uri="{FF2B5EF4-FFF2-40B4-BE49-F238E27FC236}">
                <a16:creationId xmlns:a16="http://schemas.microsoft.com/office/drawing/2014/main" id="{E4D0ECCB-BB7D-3292-5027-A2F840E06C53}"/>
              </a:ext>
            </a:extLst>
          </p:cNvPr>
          <p:cNvSpPr/>
          <p:nvPr userDrawn="1"/>
        </p:nvSpPr>
        <p:spPr>
          <a:xfrm>
            <a:off x="0" y="0"/>
            <a:ext cx="3733724" cy="2256104"/>
          </a:xfrm>
          <a:custGeom>
            <a:avLst/>
            <a:gdLst>
              <a:gd name="connsiteX0" fmla="*/ 0 w 3733724"/>
              <a:gd name="connsiteY0" fmla="*/ 0 h 2256104"/>
              <a:gd name="connsiteX1" fmla="*/ 3733724 w 3733724"/>
              <a:gd name="connsiteY1" fmla="*/ 0 h 2256104"/>
              <a:gd name="connsiteX2" fmla="*/ 3698870 w 3733724"/>
              <a:gd name="connsiteY2" fmla="*/ 218491 h 2256104"/>
              <a:gd name="connsiteX3" fmla="*/ 1085761 w 3733724"/>
              <a:gd name="connsiteY3" fmla="*/ 2256104 h 2256104"/>
              <a:gd name="connsiteX4" fmla="*/ 1085755 w 3733724"/>
              <a:gd name="connsiteY4" fmla="*/ 2256104 h 2256104"/>
              <a:gd name="connsiteX5" fmla="*/ 47522 w 3733724"/>
              <a:gd name="connsiteY5" fmla="*/ 2055562 h 2256104"/>
              <a:gd name="connsiteX6" fmla="*/ 0 w 3733724"/>
              <a:gd name="connsiteY6" fmla="*/ 2033660 h 225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724" h="2256104">
                <a:moveTo>
                  <a:pt x="0" y="0"/>
                </a:moveTo>
                <a:lnTo>
                  <a:pt x="3733724" y="0"/>
                </a:lnTo>
                <a:lnTo>
                  <a:pt x="3698870" y="218491"/>
                </a:lnTo>
                <a:cubicBezTo>
                  <a:pt x="3450154" y="1381355"/>
                  <a:pt x="2374730" y="2256104"/>
                  <a:pt x="1085761" y="2256104"/>
                </a:cubicBezTo>
                <a:lnTo>
                  <a:pt x="1085755" y="2256104"/>
                </a:lnTo>
                <a:cubicBezTo>
                  <a:pt x="717478" y="2256104"/>
                  <a:pt x="366633" y="2184696"/>
                  <a:pt x="47522" y="2055562"/>
                </a:cubicBezTo>
                <a:lnTo>
                  <a:pt x="0" y="2033660"/>
                </a:ln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15959" y="479442"/>
            <a:ext cx="3456849" cy="460913"/>
          </a:xfrm>
          <a:prstGeom prst="rect">
            <a:avLst/>
          </a:prstGeom>
        </p:spPr>
        <p:txBody>
          <a:bodyPr anchor="ctr"/>
          <a:lstStyle>
            <a:lvl1pPr algn="l">
              <a:defRPr sz="3600" b="1" i="0">
                <a:solidFill>
                  <a:srgbClr val="003164"/>
                </a:solidFill>
                <a:latin typeface="HelveticaNeueLT Pro 55 Roman" panose="020B0604020202020204" pitchFamily="34" charset="77"/>
              </a:defRPr>
            </a:lvl1pPr>
          </a:lstStyle>
          <a:p>
            <a:r>
              <a:rPr lang="en-GB" dirty="0" err="1"/>
              <a:t>Saturs</a:t>
            </a:r>
            <a:endParaRPr lang="en-LV" dirty="0"/>
          </a:p>
        </p:txBody>
      </p:sp>
      <p:sp>
        <p:nvSpPr>
          <p:cNvPr id="4" name="Rectangle 5">
            <a:extLst>
              <a:ext uri="{FF2B5EF4-FFF2-40B4-BE49-F238E27FC236}">
                <a16:creationId xmlns:a16="http://schemas.microsoft.com/office/drawing/2014/main" id="{524FF499-D567-777D-F4D7-B4F168E7798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3A2A388A-52A9-B77D-EFE9-DAD55B818A6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41C2B8FC-9A0B-55CD-6AF4-64437B7A8BC6}"/>
              </a:ext>
            </a:extLst>
          </p:cNvPr>
          <p:cNvGrpSpPr/>
          <p:nvPr userDrawn="1"/>
        </p:nvGrpSpPr>
        <p:grpSpPr>
          <a:xfrm>
            <a:off x="403759" y="6609512"/>
            <a:ext cx="1350206" cy="231732"/>
            <a:chOff x="1825339" y="13095720"/>
            <a:chExt cx="2276229" cy="390663"/>
          </a:xfrm>
        </p:grpSpPr>
        <p:sp>
          <p:nvSpPr>
            <p:cNvPr id="23" name="Free Form 8">
              <a:extLst>
                <a:ext uri="{FF2B5EF4-FFF2-40B4-BE49-F238E27FC236}">
                  <a16:creationId xmlns:a16="http://schemas.microsoft.com/office/drawing/2014/main" id="{04DDA5E7-FCA6-0947-E5F7-75C424BB172E}"/>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4" name="Free Form 9">
              <a:extLst>
                <a:ext uri="{FF2B5EF4-FFF2-40B4-BE49-F238E27FC236}">
                  <a16:creationId xmlns:a16="http://schemas.microsoft.com/office/drawing/2014/main" id="{6293D0C1-BC6B-E54B-562F-620D254C740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5" name="Free Form 10">
              <a:extLst>
                <a:ext uri="{FF2B5EF4-FFF2-40B4-BE49-F238E27FC236}">
                  <a16:creationId xmlns:a16="http://schemas.microsoft.com/office/drawing/2014/main" id="{86FA1AD0-C941-49E3-F3D3-686757D903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6" name="Free Form 11">
              <a:extLst>
                <a:ext uri="{FF2B5EF4-FFF2-40B4-BE49-F238E27FC236}">
                  <a16:creationId xmlns:a16="http://schemas.microsoft.com/office/drawing/2014/main" id="{D49928B0-6B0D-CB91-6227-D3CB930B997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7" name="Free Form 12">
              <a:extLst>
                <a:ext uri="{FF2B5EF4-FFF2-40B4-BE49-F238E27FC236}">
                  <a16:creationId xmlns:a16="http://schemas.microsoft.com/office/drawing/2014/main" id="{1698119C-0248-952A-DEF1-8614327CADF8}"/>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8" name="Free Form 13">
              <a:extLst>
                <a:ext uri="{FF2B5EF4-FFF2-40B4-BE49-F238E27FC236}">
                  <a16:creationId xmlns:a16="http://schemas.microsoft.com/office/drawing/2014/main" id="{AB07069C-2A1B-A5B6-E02E-0A8D0060E5E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9" name="Free Form 14">
              <a:extLst>
                <a:ext uri="{FF2B5EF4-FFF2-40B4-BE49-F238E27FC236}">
                  <a16:creationId xmlns:a16="http://schemas.microsoft.com/office/drawing/2014/main" id="{1801CF58-EA46-E3CF-5127-507F19F03342}"/>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0" name="Free Form 15">
              <a:extLst>
                <a:ext uri="{FF2B5EF4-FFF2-40B4-BE49-F238E27FC236}">
                  <a16:creationId xmlns:a16="http://schemas.microsoft.com/office/drawing/2014/main" id="{795A83A4-B56F-4FD6-F318-47272662CCF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1" name="Free Form 16">
              <a:extLst>
                <a:ext uri="{FF2B5EF4-FFF2-40B4-BE49-F238E27FC236}">
                  <a16:creationId xmlns:a16="http://schemas.microsoft.com/office/drawing/2014/main" id="{113F22A2-B6CB-3A53-A35A-1A4A109FD95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2" name="Free Form 17">
              <a:extLst>
                <a:ext uri="{FF2B5EF4-FFF2-40B4-BE49-F238E27FC236}">
                  <a16:creationId xmlns:a16="http://schemas.microsoft.com/office/drawing/2014/main" id="{9694716B-B2AD-B004-5AF1-40E777600DB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3" name="Free Form 18">
              <a:extLst>
                <a:ext uri="{FF2B5EF4-FFF2-40B4-BE49-F238E27FC236}">
                  <a16:creationId xmlns:a16="http://schemas.microsoft.com/office/drawing/2014/main" id="{84795C7F-0071-9283-BD2A-2819A81064D5}"/>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34" name="Text Placeholder 50">
            <a:extLst>
              <a:ext uri="{FF2B5EF4-FFF2-40B4-BE49-F238E27FC236}">
                <a16:creationId xmlns:a16="http://schemas.microsoft.com/office/drawing/2014/main" id="{CC3D923E-00C4-8AE7-38EE-3177EFF4487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35" name="Text Placeholder 50">
            <a:extLst>
              <a:ext uri="{FF2B5EF4-FFF2-40B4-BE49-F238E27FC236}">
                <a16:creationId xmlns:a16="http://schemas.microsoft.com/office/drawing/2014/main" id="{970923A8-F6D6-5D81-9158-D6F7029235A8}"/>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6" name="Content Placeholder 2">
            <a:extLst>
              <a:ext uri="{FF2B5EF4-FFF2-40B4-BE49-F238E27FC236}">
                <a16:creationId xmlns:a16="http://schemas.microsoft.com/office/drawing/2014/main" id="{3162C17B-1861-9E31-507A-869E501432AF}"/>
              </a:ext>
            </a:extLst>
          </p:cNvPr>
          <p:cNvSpPr>
            <a:spLocks noGrp="1"/>
          </p:cNvSpPr>
          <p:nvPr>
            <p:ph idx="12" hasCustomPrompt="1"/>
          </p:nvPr>
        </p:nvSpPr>
        <p:spPr>
          <a:xfrm>
            <a:off x="899795" y="3035885"/>
            <a:ext cx="3209190" cy="2804982"/>
          </a:xfrm>
          <a:prstGeom prst="rect">
            <a:avLst/>
          </a:prstGeom>
        </p:spPr>
        <p:txBody>
          <a:bodyPr/>
          <a:lstStyle>
            <a:lvl1pPr marL="0" indent="0">
              <a:buFontTx/>
              <a:buNone/>
              <a:defRPr sz="12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9" name="Content Placeholder 2">
            <a:extLst>
              <a:ext uri="{FF2B5EF4-FFF2-40B4-BE49-F238E27FC236}">
                <a16:creationId xmlns:a16="http://schemas.microsoft.com/office/drawing/2014/main" id="{25E37307-69DD-1E8E-DA74-68D8BB8247E8}"/>
              </a:ext>
            </a:extLst>
          </p:cNvPr>
          <p:cNvSpPr>
            <a:spLocks noGrp="1"/>
          </p:cNvSpPr>
          <p:nvPr>
            <p:ph idx="13" hasCustomPrompt="1"/>
          </p:nvPr>
        </p:nvSpPr>
        <p:spPr>
          <a:xfrm>
            <a:off x="4519817" y="3035885"/>
            <a:ext cx="3209190" cy="2804982"/>
          </a:xfrm>
          <a:prstGeom prst="rect">
            <a:avLst/>
          </a:prstGeom>
        </p:spPr>
        <p:txBody>
          <a:bodyPr/>
          <a:lstStyle>
            <a:lvl1pPr marL="0" indent="0">
              <a:buFontTx/>
              <a:buNone/>
              <a:defRPr sz="12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Tree>
    <p:extLst>
      <p:ext uri="{BB962C8B-B14F-4D97-AF65-F5344CB8AC3E}">
        <p14:creationId xmlns:p14="http://schemas.microsoft.com/office/powerpoint/2010/main" val="201170321"/>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dalas_Slaids-30">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50CE1CF-8FFE-64A3-D3B2-7A827385442E}"/>
              </a:ext>
            </a:extLst>
          </p:cNvPr>
          <p:cNvSpPr/>
          <p:nvPr userDrawn="1"/>
        </p:nvSpPr>
        <p:spPr>
          <a:xfrm>
            <a:off x="0" y="-9858"/>
            <a:ext cx="12192000" cy="6909240"/>
          </a:xfrm>
          <a:prstGeom prst="rect">
            <a:avLst/>
          </a:prstGeom>
          <a:solidFill>
            <a:srgbClr val="B9D137"/>
          </a:solidFill>
          <a:ln w="12700" cap="flat" cmpd="sng">
            <a:noFill/>
            <a:prstDash val="solid"/>
            <a:miter lim="800000"/>
          </a:ln>
        </p:spPr>
        <p:txBody>
          <a:bodyPr wrap="square" anchor="ctr">
            <a:sp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52312" y="675820"/>
            <a:ext cx="3456849" cy="951274"/>
          </a:xfrm>
          <a:prstGeom prst="rect">
            <a:avLst/>
          </a:prstGeom>
        </p:spPr>
        <p:txBody>
          <a:bodyPr anchor="t" anchorCtr="0"/>
          <a:lstStyle>
            <a:lvl1pPr algn="l">
              <a:defRPr sz="3600" b="1" i="0">
                <a:solidFill>
                  <a:srgbClr val="003164"/>
                </a:solidFill>
                <a:latin typeface="HelveticaNeueLT Pro 55 Roman" panose="020B0604020202020204" pitchFamily="34" charset="77"/>
              </a:defRPr>
            </a:lvl1pPr>
          </a:lstStyle>
          <a:p>
            <a:r>
              <a:rPr lang="en-GB" dirty="0" err="1"/>
              <a:t>Lorem ipsum</a:t>
            </a:r>
            <a:endParaRPr lang="en-LV" dirty="0"/>
          </a:p>
        </p:txBody>
      </p:sp>
      <p:sp>
        <p:nvSpPr>
          <p:cNvPr id="4" name="Rectangle 5">
            <a:extLst>
              <a:ext uri="{FF2B5EF4-FFF2-40B4-BE49-F238E27FC236}">
                <a16:creationId xmlns:a16="http://schemas.microsoft.com/office/drawing/2014/main" id="{524FF499-D567-777D-F4D7-B4F168E7798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3A2A388A-52A9-B77D-EFE9-DAD55B818A6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41C2B8FC-9A0B-55CD-6AF4-64437B7A8BC6}"/>
              </a:ext>
            </a:extLst>
          </p:cNvPr>
          <p:cNvGrpSpPr/>
          <p:nvPr userDrawn="1"/>
        </p:nvGrpSpPr>
        <p:grpSpPr>
          <a:xfrm>
            <a:off x="403759" y="6609512"/>
            <a:ext cx="1350206" cy="231732"/>
            <a:chOff x="1825339" y="13095720"/>
            <a:chExt cx="2276229" cy="390663"/>
          </a:xfrm>
        </p:grpSpPr>
        <p:sp>
          <p:nvSpPr>
            <p:cNvPr id="23" name="Free Form 8">
              <a:extLst>
                <a:ext uri="{FF2B5EF4-FFF2-40B4-BE49-F238E27FC236}">
                  <a16:creationId xmlns:a16="http://schemas.microsoft.com/office/drawing/2014/main" id="{04DDA5E7-FCA6-0947-E5F7-75C424BB172E}"/>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4" name="Free Form 9">
              <a:extLst>
                <a:ext uri="{FF2B5EF4-FFF2-40B4-BE49-F238E27FC236}">
                  <a16:creationId xmlns:a16="http://schemas.microsoft.com/office/drawing/2014/main" id="{6293D0C1-BC6B-E54B-562F-620D254C740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5" name="Free Form 10">
              <a:extLst>
                <a:ext uri="{FF2B5EF4-FFF2-40B4-BE49-F238E27FC236}">
                  <a16:creationId xmlns:a16="http://schemas.microsoft.com/office/drawing/2014/main" id="{86FA1AD0-C941-49E3-F3D3-686757D903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6" name="Free Form 11">
              <a:extLst>
                <a:ext uri="{FF2B5EF4-FFF2-40B4-BE49-F238E27FC236}">
                  <a16:creationId xmlns:a16="http://schemas.microsoft.com/office/drawing/2014/main" id="{D49928B0-6B0D-CB91-6227-D3CB930B997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7" name="Free Form 12">
              <a:extLst>
                <a:ext uri="{FF2B5EF4-FFF2-40B4-BE49-F238E27FC236}">
                  <a16:creationId xmlns:a16="http://schemas.microsoft.com/office/drawing/2014/main" id="{1698119C-0248-952A-DEF1-8614327CADF8}"/>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8" name="Free Form 13">
              <a:extLst>
                <a:ext uri="{FF2B5EF4-FFF2-40B4-BE49-F238E27FC236}">
                  <a16:creationId xmlns:a16="http://schemas.microsoft.com/office/drawing/2014/main" id="{AB07069C-2A1B-A5B6-E02E-0A8D0060E5E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9" name="Free Form 14">
              <a:extLst>
                <a:ext uri="{FF2B5EF4-FFF2-40B4-BE49-F238E27FC236}">
                  <a16:creationId xmlns:a16="http://schemas.microsoft.com/office/drawing/2014/main" id="{1801CF58-EA46-E3CF-5127-507F19F03342}"/>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0" name="Free Form 15">
              <a:extLst>
                <a:ext uri="{FF2B5EF4-FFF2-40B4-BE49-F238E27FC236}">
                  <a16:creationId xmlns:a16="http://schemas.microsoft.com/office/drawing/2014/main" id="{795A83A4-B56F-4FD6-F318-47272662CCF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1" name="Free Form 16">
              <a:extLst>
                <a:ext uri="{FF2B5EF4-FFF2-40B4-BE49-F238E27FC236}">
                  <a16:creationId xmlns:a16="http://schemas.microsoft.com/office/drawing/2014/main" id="{113F22A2-B6CB-3A53-A35A-1A4A109FD95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2" name="Free Form 17">
              <a:extLst>
                <a:ext uri="{FF2B5EF4-FFF2-40B4-BE49-F238E27FC236}">
                  <a16:creationId xmlns:a16="http://schemas.microsoft.com/office/drawing/2014/main" id="{9694716B-B2AD-B004-5AF1-40E777600DB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3" name="Free Form 18">
              <a:extLst>
                <a:ext uri="{FF2B5EF4-FFF2-40B4-BE49-F238E27FC236}">
                  <a16:creationId xmlns:a16="http://schemas.microsoft.com/office/drawing/2014/main" id="{84795C7F-0071-9283-BD2A-2819A81064D5}"/>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34" name="Text Placeholder 50">
            <a:extLst>
              <a:ext uri="{FF2B5EF4-FFF2-40B4-BE49-F238E27FC236}">
                <a16:creationId xmlns:a16="http://schemas.microsoft.com/office/drawing/2014/main" id="{CC3D923E-00C4-8AE7-38EE-3177EFF4487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35" name="Text Placeholder 50">
            <a:extLst>
              <a:ext uri="{FF2B5EF4-FFF2-40B4-BE49-F238E27FC236}">
                <a16:creationId xmlns:a16="http://schemas.microsoft.com/office/drawing/2014/main" id="{970923A8-F6D6-5D81-9158-D6F7029235A8}"/>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6" name="Content Placeholder 2">
            <a:extLst>
              <a:ext uri="{FF2B5EF4-FFF2-40B4-BE49-F238E27FC236}">
                <a16:creationId xmlns:a16="http://schemas.microsoft.com/office/drawing/2014/main" id="{3162C17B-1861-9E31-507A-869E501432AF}"/>
              </a:ext>
            </a:extLst>
          </p:cNvPr>
          <p:cNvSpPr>
            <a:spLocks noGrp="1"/>
          </p:cNvSpPr>
          <p:nvPr>
            <p:ph idx="12" hasCustomPrompt="1"/>
          </p:nvPr>
        </p:nvSpPr>
        <p:spPr>
          <a:xfrm>
            <a:off x="1753965" y="4140291"/>
            <a:ext cx="2628683" cy="640505"/>
          </a:xfrm>
          <a:prstGeom prst="rect">
            <a:avLst/>
          </a:prstGeom>
        </p:spPr>
        <p:txBody>
          <a:bodyPr/>
          <a:lstStyle>
            <a:lvl1pPr marL="0" indent="0">
              <a:buFontTx/>
              <a:buNone/>
              <a:defRPr sz="1800" b="1" i="0">
                <a:solidFill>
                  <a:srgbClr val="003164"/>
                </a:solidFill>
                <a:latin typeface="HelveticaNeueLT Pro 55 Roman" panose="020B0604020202020204" pitchFamily="34" charset="77"/>
              </a:defRPr>
            </a:lvl1pPr>
          </a:lstStyle>
          <a:p>
            <a:pPr lvl="0"/>
            <a:r>
              <a:rPr lang="lv-LV" dirty="0" err="1"/>
              <a:t>Lorem ipsum dolor sit  amet consectetuer </a:t>
            </a:r>
          </a:p>
        </p:txBody>
      </p:sp>
      <p:sp>
        <p:nvSpPr>
          <p:cNvPr id="38" name="Content Placeholder 2">
            <a:extLst>
              <a:ext uri="{FF2B5EF4-FFF2-40B4-BE49-F238E27FC236}">
                <a16:creationId xmlns:a16="http://schemas.microsoft.com/office/drawing/2014/main" id="{84024D37-6AA8-F53C-3EB2-4F5CB073A3BF}"/>
              </a:ext>
            </a:extLst>
          </p:cNvPr>
          <p:cNvSpPr>
            <a:spLocks noGrp="1"/>
          </p:cNvSpPr>
          <p:nvPr>
            <p:ph idx="14" hasCustomPrompt="1"/>
          </p:nvPr>
        </p:nvSpPr>
        <p:spPr>
          <a:xfrm>
            <a:off x="1762368" y="4863689"/>
            <a:ext cx="2596828" cy="1318492"/>
          </a:xfrm>
          <a:prstGeom prst="rect">
            <a:avLst/>
          </a:prstGeom>
        </p:spPr>
        <p:txBody>
          <a:bodyPr/>
          <a:lstStyle>
            <a:lvl1pPr marL="0" indent="0">
              <a:buFontTx/>
              <a:buNone/>
              <a:defRPr sz="12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1" name="Content Placeholder 2">
            <a:extLst>
              <a:ext uri="{FF2B5EF4-FFF2-40B4-BE49-F238E27FC236}">
                <a16:creationId xmlns:a16="http://schemas.microsoft.com/office/drawing/2014/main" id="{996C71B0-E00F-3903-BF4B-6425BB35B0F4}"/>
              </a:ext>
            </a:extLst>
          </p:cNvPr>
          <p:cNvSpPr>
            <a:spLocks noGrp="1"/>
          </p:cNvSpPr>
          <p:nvPr>
            <p:ph idx="16" hasCustomPrompt="1"/>
          </p:nvPr>
        </p:nvSpPr>
        <p:spPr>
          <a:xfrm>
            <a:off x="4819895" y="4140291"/>
            <a:ext cx="2628683" cy="640505"/>
          </a:xfrm>
          <a:prstGeom prst="rect">
            <a:avLst/>
          </a:prstGeom>
        </p:spPr>
        <p:txBody>
          <a:bodyPr/>
          <a:lstStyle>
            <a:lvl1pPr marL="0" indent="0">
              <a:buFontTx/>
              <a:buNone/>
              <a:defRPr sz="1800" b="1" i="0">
                <a:solidFill>
                  <a:srgbClr val="FFFFFF"/>
                </a:solidFill>
                <a:latin typeface="HelveticaNeueLT Pro 55 Roman" panose="020B0604020202020204" pitchFamily="34" charset="77"/>
              </a:defRPr>
            </a:lvl1pPr>
          </a:lstStyle>
          <a:p>
            <a:pPr lvl="0"/>
            <a:r>
              <a:rPr lang="lv-LV" dirty="0" err="1"/>
              <a:t>Lorem ipsum dolor sit  amet consectetuer </a:t>
            </a:r>
          </a:p>
        </p:txBody>
      </p:sp>
      <p:sp>
        <p:nvSpPr>
          <p:cNvPr id="12" name="Content Placeholder 2">
            <a:extLst>
              <a:ext uri="{FF2B5EF4-FFF2-40B4-BE49-F238E27FC236}">
                <a16:creationId xmlns:a16="http://schemas.microsoft.com/office/drawing/2014/main" id="{46482EC1-9E3A-22C8-D9D2-3BB8D4936A80}"/>
              </a:ext>
            </a:extLst>
          </p:cNvPr>
          <p:cNvSpPr>
            <a:spLocks noGrp="1"/>
          </p:cNvSpPr>
          <p:nvPr>
            <p:ph idx="17" hasCustomPrompt="1"/>
          </p:nvPr>
        </p:nvSpPr>
        <p:spPr>
          <a:xfrm>
            <a:off x="4828298" y="4863689"/>
            <a:ext cx="2596828" cy="1318492"/>
          </a:xfrm>
          <a:prstGeom prst="rect">
            <a:avLst/>
          </a:prstGeom>
        </p:spPr>
        <p:txBody>
          <a:bodyPr/>
          <a:lstStyle>
            <a:lvl1pPr marL="0" indent="0">
              <a:buFontTx/>
              <a:buNone/>
              <a:defRPr sz="12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13" name="Content Placeholder 2">
            <a:extLst>
              <a:ext uri="{FF2B5EF4-FFF2-40B4-BE49-F238E27FC236}">
                <a16:creationId xmlns:a16="http://schemas.microsoft.com/office/drawing/2014/main" id="{CBFA6074-6A22-3EEB-D2C0-0BDC9480B256}"/>
              </a:ext>
            </a:extLst>
          </p:cNvPr>
          <p:cNvSpPr>
            <a:spLocks noGrp="1"/>
          </p:cNvSpPr>
          <p:nvPr>
            <p:ph idx="18" hasCustomPrompt="1"/>
          </p:nvPr>
        </p:nvSpPr>
        <p:spPr>
          <a:xfrm>
            <a:off x="8006848" y="4140291"/>
            <a:ext cx="2628683" cy="640505"/>
          </a:xfrm>
          <a:prstGeom prst="rect">
            <a:avLst/>
          </a:prstGeom>
        </p:spPr>
        <p:txBody>
          <a:bodyPr/>
          <a:lstStyle>
            <a:lvl1pPr marL="0" indent="0">
              <a:buFontTx/>
              <a:buNone/>
              <a:defRPr sz="1800" b="1" i="0">
                <a:solidFill>
                  <a:srgbClr val="E88023"/>
                </a:solidFill>
                <a:latin typeface="HelveticaNeueLT Pro 55 Roman" panose="020B0604020202020204" pitchFamily="34" charset="77"/>
              </a:defRPr>
            </a:lvl1pPr>
          </a:lstStyle>
          <a:p>
            <a:pPr lvl="0"/>
            <a:r>
              <a:rPr lang="lv-LV" dirty="0" err="1"/>
              <a:t>Lorem ipsum dolor sit  amet consectetuer </a:t>
            </a:r>
          </a:p>
        </p:txBody>
      </p:sp>
      <p:sp>
        <p:nvSpPr>
          <p:cNvPr id="14" name="Content Placeholder 2">
            <a:extLst>
              <a:ext uri="{FF2B5EF4-FFF2-40B4-BE49-F238E27FC236}">
                <a16:creationId xmlns:a16="http://schemas.microsoft.com/office/drawing/2014/main" id="{3A706735-A41E-31E0-81F3-603E6628176C}"/>
              </a:ext>
            </a:extLst>
          </p:cNvPr>
          <p:cNvSpPr>
            <a:spLocks noGrp="1"/>
          </p:cNvSpPr>
          <p:nvPr>
            <p:ph idx="19" hasCustomPrompt="1"/>
          </p:nvPr>
        </p:nvSpPr>
        <p:spPr>
          <a:xfrm>
            <a:off x="8015251" y="4863689"/>
            <a:ext cx="2596828" cy="1318492"/>
          </a:xfrm>
          <a:prstGeom prst="rect">
            <a:avLst/>
          </a:prstGeom>
        </p:spPr>
        <p:txBody>
          <a:bodyPr/>
          <a:lstStyle>
            <a:lvl1pPr marL="0" indent="0">
              <a:buFontTx/>
              <a:buNone/>
              <a:defRPr sz="12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graphicFrame>
        <p:nvGraphicFramePr>
          <p:cNvPr id="15" name="Chart 14">
            <a:extLst>
              <a:ext uri="{FF2B5EF4-FFF2-40B4-BE49-F238E27FC236}">
                <a16:creationId xmlns:a16="http://schemas.microsoft.com/office/drawing/2014/main" id="{2AD40D47-571E-3AE6-0597-40258D70950E}"/>
              </a:ext>
            </a:extLst>
          </p:cNvPr>
          <p:cNvGraphicFramePr/>
          <p:nvPr userDrawn="1">
            <p:extLst>
              <p:ext uri="{D42A27DB-BD31-4B8C-83A1-F6EECF244321}">
                <p14:modId xmlns:p14="http://schemas.microsoft.com/office/powerpoint/2010/main" val="3510957573"/>
              </p:ext>
            </p:extLst>
          </p:nvPr>
        </p:nvGraphicFramePr>
        <p:xfrm>
          <a:off x="2756057" y="-4239016"/>
          <a:ext cx="585801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DAE1BC0A-E369-FAFF-D5FA-A40A76B4B50E}"/>
              </a:ext>
            </a:extLst>
          </p:cNvPr>
          <p:cNvSpPr>
            <a:spLocks noGrp="1"/>
          </p:cNvSpPr>
          <p:nvPr>
            <p:ph sz="quarter" idx="20"/>
          </p:nvPr>
        </p:nvSpPr>
        <p:spPr>
          <a:xfrm>
            <a:off x="1753965" y="1719263"/>
            <a:ext cx="2729135" cy="2316162"/>
          </a:xfrm>
          <a:prstGeom prst="rect">
            <a:avLst/>
          </a:prstGeom>
        </p:spPr>
        <p:txBody>
          <a:bodyPr/>
          <a:lstStyle>
            <a:lvl1pPr marL="0" indent="0">
              <a:buFontTx/>
              <a:buNone/>
              <a:defRPr b="0" i="0">
                <a:solidFill>
                  <a:srgbClr val="003164"/>
                </a:solidFill>
                <a:latin typeface="HelveticaNeueLT Pro 45 Lt" panose="020B0403020202020204" pitchFamily="34" charset="77"/>
              </a:defRPr>
            </a:lvl1pPr>
          </a:lstStyle>
          <a:p>
            <a:pPr lvl="0"/>
            <a:r>
              <a:rPr lang="en-GB"/>
              <a:t>Click to edit Master text styles</a:t>
            </a:r>
          </a:p>
        </p:txBody>
      </p:sp>
      <p:sp>
        <p:nvSpPr>
          <p:cNvPr id="6" name="Content Placeholder 4">
            <a:extLst>
              <a:ext uri="{FF2B5EF4-FFF2-40B4-BE49-F238E27FC236}">
                <a16:creationId xmlns:a16="http://schemas.microsoft.com/office/drawing/2014/main" id="{C70D5095-B096-4ADA-C40B-CD902F1F5CBD}"/>
              </a:ext>
            </a:extLst>
          </p:cNvPr>
          <p:cNvSpPr>
            <a:spLocks noGrp="1"/>
          </p:cNvSpPr>
          <p:nvPr>
            <p:ph sz="quarter" idx="21"/>
          </p:nvPr>
        </p:nvSpPr>
        <p:spPr>
          <a:xfrm>
            <a:off x="4765521" y="1719263"/>
            <a:ext cx="2729135" cy="2316162"/>
          </a:xfrm>
          <a:prstGeom prst="rect">
            <a:avLst/>
          </a:prstGeom>
        </p:spPr>
        <p:txBody>
          <a:bodyPr/>
          <a:lstStyle>
            <a:lvl1pPr marL="0" indent="0">
              <a:buFontTx/>
              <a:buNone/>
              <a:defRPr b="0" i="0">
                <a:solidFill>
                  <a:srgbClr val="003164"/>
                </a:solidFill>
                <a:latin typeface="HelveticaNeueLT Pro 45 Lt" panose="020B0403020202020204" pitchFamily="34" charset="77"/>
              </a:defRPr>
            </a:lvl1pPr>
          </a:lstStyle>
          <a:p>
            <a:pPr lvl="0"/>
            <a:r>
              <a:rPr lang="en-GB"/>
              <a:t>Click to edit Master text styles</a:t>
            </a:r>
          </a:p>
        </p:txBody>
      </p:sp>
      <p:sp>
        <p:nvSpPr>
          <p:cNvPr id="8" name="Content Placeholder 4">
            <a:extLst>
              <a:ext uri="{FF2B5EF4-FFF2-40B4-BE49-F238E27FC236}">
                <a16:creationId xmlns:a16="http://schemas.microsoft.com/office/drawing/2014/main" id="{8BA27C7E-F53E-D1C3-9D93-A6C08BDDB8EE}"/>
              </a:ext>
            </a:extLst>
          </p:cNvPr>
          <p:cNvSpPr>
            <a:spLocks noGrp="1"/>
          </p:cNvSpPr>
          <p:nvPr>
            <p:ph sz="quarter" idx="22"/>
          </p:nvPr>
        </p:nvSpPr>
        <p:spPr>
          <a:xfrm>
            <a:off x="7975860" y="1719263"/>
            <a:ext cx="2729135" cy="2316162"/>
          </a:xfrm>
          <a:prstGeom prst="rect">
            <a:avLst/>
          </a:prstGeom>
        </p:spPr>
        <p:txBody>
          <a:bodyPr/>
          <a:lstStyle>
            <a:lvl1pPr marL="0" indent="0">
              <a:buFontTx/>
              <a:buNone/>
              <a:defRPr b="0" i="0">
                <a:latin typeface="HelveticaNeueLT Pro 45 Lt" panose="020B0403020202020204" pitchFamily="34" charset="77"/>
              </a:defRPr>
            </a:lvl1pPr>
          </a:lstStyle>
          <a:p>
            <a:pPr lvl="0"/>
            <a:r>
              <a:rPr lang="en-GB"/>
              <a:t>Click to edit Master text styles</a:t>
            </a:r>
          </a:p>
        </p:txBody>
      </p:sp>
    </p:spTree>
    <p:extLst>
      <p:ext uri="{BB962C8B-B14F-4D97-AF65-F5344CB8AC3E}">
        <p14:creationId xmlns:p14="http://schemas.microsoft.com/office/powerpoint/2010/main" val="260676080"/>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ontaktinformācija">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50CE1CF-8FFE-64A3-D3B2-7A827385442E}"/>
              </a:ext>
            </a:extLst>
          </p:cNvPr>
          <p:cNvSpPr/>
          <p:nvPr userDrawn="1"/>
        </p:nvSpPr>
        <p:spPr>
          <a:xfrm>
            <a:off x="0" y="-9858"/>
            <a:ext cx="12192000" cy="690924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18" name="Freeform 17">
            <a:extLst>
              <a:ext uri="{FF2B5EF4-FFF2-40B4-BE49-F238E27FC236}">
                <a16:creationId xmlns:a16="http://schemas.microsoft.com/office/drawing/2014/main" id="{DEB7B982-BD21-B6E5-AF46-965501FB484A}"/>
              </a:ext>
            </a:extLst>
          </p:cNvPr>
          <p:cNvSpPr/>
          <p:nvPr userDrawn="1"/>
        </p:nvSpPr>
        <p:spPr>
          <a:xfrm>
            <a:off x="5722347" y="0"/>
            <a:ext cx="6469653" cy="6293790"/>
          </a:xfrm>
          <a:custGeom>
            <a:avLst/>
            <a:gdLst>
              <a:gd name="connsiteX0" fmla="*/ 373953 w 6469653"/>
              <a:gd name="connsiteY0" fmla="*/ 0 h 6293790"/>
              <a:gd name="connsiteX1" fmla="*/ 6469653 w 6469653"/>
              <a:gd name="connsiteY1" fmla="*/ 0 h 6293790"/>
              <a:gd name="connsiteX2" fmla="*/ 6469653 w 6469653"/>
              <a:gd name="connsiteY2" fmla="*/ 5840456 h 6293790"/>
              <a:gd name="connsiteX3" fmla="*/ 6450938 w 6469653"/>
              <a:gd name="connsiteY3" fmla="*/ 5850041 h 6293790"/>
              <a:gd name="connsiteX4" fmla="*/ 4500005 w 6469653"/>
              <a:gd name="connsiteY4" fmla="*/ 6293790 h 6293790"/>
              <a:gd name="connsiteX5" fmla="*/ 4499995 w 6469653"/>
              <a:gd name="connsiteY5" fmla="*/ 6293790 h 6293790"/>
              <a:gd name="connsiteX6" fmla="*/ 0 w 6469653"/>
              <a:gd name="connsiteY6" fmla="*/ 1793789 h 6293790"/>
              <a:gd name="connsiteX7" fmla="*/ 0 w 6469653"/>
              <a:gd name="connsiteY7" fmla="*/ 1793779 h 6293790"/>
              <a:gd name="connsiteX8" fmla="*/ 353633 w 6469653"/>
              <a:gd name="connsiteY8" fmla="*/ 42181 h 62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9653" h="6293790">
                <a:moveTo>
                  <a:pt x="373953" y="0"/>
                </a:moveTo>
                <a:lnTo>
                  <a:pt x="6469653" y="0"/>
                </a:lnTo>
                <a:lnTo>
                  <a:pt x="6469653" y="5840456"/>
                </a:lnTo>
                <a:lnTo>
                  <a:pt x="6450938" y="5850041"/>
                </a:lnTo>
                <a:cubicBezTo>
                  <a:pt x="5860751" y="6134423"/>
                  <a:pt x="5198989" y="6293790"/>
                  <a:pt x="4500005" y="6293790"/>
                </a:cubicBezTo>
                <a:lnTo>
                  <a:pt x="4499995" y="6293790"/>
                </a:lnTo>
                <a:cubicBezTo>
                  <a:pt x="2014719" y="6293790"/>
                  <a:pt x="0" y="4279073"/>
                  <a:pt x="0" y="1793789"/>
                </a:cubicBezTo>
                <a:lnTo>
                  <a:pt x="0" y="1793779"/>
                </a:lnTo>
                <a:cubicBezTo>
                  <a:pt x="0" y="1172461"/>
                  <a:pt x="125920" y="580553"/>
                  <a:pt x="353633" y="42181"/>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34049" y="669558"/>
            <a:ext cx="4635220" cy="796171"/>
          </a:xfrm>
          <a:prstGeom prst="rect">
            <a:avLst/>
          </a:prstGeom>
        </p:spPr>
        <p:txBody>
          <a:bodyPr anchor="t" anchorCtr="0"/>
          <a:lstStyle>
            <a:lvl1pPr algn="l">
              <a:defRPr sz="3600" b="1" i="0">
                <a:solidFill>
                  <a:srgbClr val="003164"/>
                </a:solidFill>
                <a:latin typeface="HelveticaNeueLT Pro 55 Roman" panose="020B0604020202020204" pitchFamily="34" charset="77"/>
              </a:defRPr>
            </a:lvl1pPr>
          </a:lstStyle>
          <a:p>
            <a:r>
              <a:rPr lang="en-GB" dirty="0" err="1"/>
              <a:t>Kontaktinformācija</a:t>
            </a:r>
            <a:endParaRPr lang="en-LV" dirty="0"/>
          </a:p>
        </p:txBody>
      </p:sp>
      <p:grpSp>
        <p:nvGrpSpPr>
          <p:cNvPr id="5" name="Group 4">
            <a:extLst>
              <a:ext uri="{FF2B5EF4-FFF2-40B4-BE49-F238E27FC236}">
                <a16:creationId xmlns:a16="http://schemas.microsoft.com/office/drawing/2014/main" id="{49B93943-2FF9-08D7-22FE-9037BFEBBE22}"/>
              </a:ext>
            </a:extLst>
          </p:cNvPr>
          <p:cNvGrpSpPr/>
          <p:nvPr userDrawn="1"/>
        </p:nvGrpSpPr>
        <p:grpSpPr>
          <a:xfrm>
            <a:off x="877664" y="5705610"/>
            <a:ext cx="2578230" cy="442491"/>
            <a:chOff x="1830741" y="11433764"/>
            <a:chExt cx="5058354" cy="868144"/>
          </a:xfrm>
        </p:grpSpPr>
        <p:sp>
          <p:nvSpPr>
            <p:cNvPr id="6" name="Free Form 5">
              <a:extLst>
                <a:ext uri="{FF2B5EF4-FFF2-40B4-BE49-F238E27FC236}">
                  <a16:creationId xmlns:a16="http://schemas.microsoft.com/office/drawing/2014/main" id="{797DD297-F511-EE80-31FE-2724E5E605BE}"/>
                </a:ext>
              </a:extLst>
            </p:cNvPr>
            <p:cNvSpPr/>
            <p:nvPr/>
          </p:nvSpPr>
          <p:spPr>
            <a:xfrm>
              <a:off x="1830741" y="11433764"/>
              <a:ext cx="768846" cy="823226"/>
            </a:xfrm>
            <a:custGeom>
              <a:avLst/>
              <a:gdLst/>
              <a:ahLst/>
              <a:cxnLst/>
              <a:rect l="0" t="0" r="0" b="0"/>
              <a:pathLst>
                <a:path w="768845" h="823226">
                  <a:moveTo>
                    <a:pt x="453351" y="616013"/>
                  </a:moveTo>
                  <a:cubicBezTo>
                    <a:pt x="424764" y="616013"/>
                    <a:pt x="401688" y="592937"/>
                    <a:pt x="401688" y="564451"/>
                  </a:cubicBezTo>
                  <a:lnTo>
                    <a:pt x="401688" y="560095"/>
                  </a:lnTo>
                  <a:cubicBezTo>
                    <a:pt x="401688" y="531545"/>
                    <a:pt x="424764" y="508431"/>
                    <a:pt x="453351" y="508431"/>
                  </a:cubicBezTo>
                  <a:lnTo>
                    <a:pt x="519099" y="508431"/>
                  </a:lnTo>
                  <a:lnTo>
                    <a:pt x="736041" y="508431"/>
                  </a:lnTo>
                  <a:cubicBezTo>
                    <a:pt x="754062" y="508431"/>
                    <a:pt x="768705" y="494347"/>
                    <a:pt x="768705" y="477037"/>
                  </a:cubicBezTo>
                  <a:lnTo>
                    <a:pt x="768705" y="346100"/>
                  </a:lnTo>
                  <a:cubicBezTo>
                    <a:pt x="768705" y="328828"/>
                    <a:pt x="754062" y="314744"/>
                    <a:pt x="736041" y="314744"/>
                  </a:cubicBezTo>
                  <a:lnTo>
                    <a:pt x="519099" y="314744"/>
                  </a:lnTo>
                  <a:lnTo>
                    <a:pt x="519099" y="314706"/>
                  </a:lnTo>
                  <a:lnTo>
                    <a:pt x="453351" y="314706"/>
                  </a:lnTo>
                  <a:cubicBezTo>
                    <a:pt x="424764" y="314706"/>
                    <a:pt x="401688" y="291630"/>
                    <a:pt x="401688" y="263042"/>
                  </a:cubicBezTo>
                  <a:lnTo>
                    <a:pt x="401688" y="258686"/>
                  </a:lnTo>
                  <a:cubicBezTo>
                    <a:pt x="401688" y="230276"/>
                    <a:pt x="424764" y="207073"/>
                    <a:pt x="453351" y="207073"/>
                  </a:cubicBezTo>
                  <a:lnTo>
                    <a:pt x="768845" y="207073"/>
                  </a:lnTo>
                  <a:cubicBezTo>
                    <a:pt x="697814" y="83350"/>
                    <a:pt x="564540" y="0"/>
                    <a:pt x="411657" y="0"/>
                  </a:cubicBezTo>
                  <a:cubicBezTo>
                    <a:pt x="184276" y="0"/>
                    <a:pt x="0" y="184238"/>
                    <a:pt x="0" y="411568"/>
                  </a:cubicBezTo>
                  <a:cubicBezTo>
                    <a:pt x="0" y="638987"/>
                    <a:pt x="184276" y="823226"/>
                    <a:pt x="411657" y="823226"/>
                  </a:cubicBezTo>
                  <a:cubicBezTo>
                    <a:pt x="564540" y="823226"/>
                    <a:pt x="697852" y="739838"/>
                    <a:pt x="768845" y="616013"/>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8" name="Free Form 6">
              <a:extLst>
                <a:ext uri="{FF2B5EF4-FFF2-40B4-BE49-F238E27FC236}">
                  <a16:creationId xmlns:a16="http://schemas.microsoft.com/office/drawing/2014/main" id="{F97FE926-B8DF-AF77-7966-95368BC6B3BA}"/>
                </a:ext>
              </a:extLst>
            </p:cNvPr>
            <p:cNvSpPr/>
            <p:nvPr/>
          </p:nvSpPr>
          <p:spPr>
            <a:xfrm>
              <a:off x="2894515" y="11548762"/>
              <a:ext cx="404533" cy="604355"/>
            </a:xfrm>
            <a:custGeom>
              <a:avLst/>
              <a:gdLst/>
              <a:ahLst/>
              <a:cxnLst/>
              <a:rect l="0" t="0" r="0" b="0"/>
              <a:pathLst>
                <a:path w="404533" h="604354">
                  <a:moveTo>
                    <a:pt x="361721" y="516293"/>
                  </a:moveTo>
                  <a:lnTo>
                    <a:pt x="95554" y="516293"/>
                  </a:lnTo>
                  <a:lnTo>
                    <a:pt x="95554" y="45250"/>
                  </a:lnTo>
                  <a:cubicBezTo>
                    <a:pt x="95554" y="23355"/>
                    <a:pt x="83007" y="0"/>
                    <a:pt x="47777" y="0"/>
                  </a:cubicBezTo>
                  <a:cubicBezTo>
                    <a:pt x="12534" y="0"/>
                    <a:pt x="0" y="23355"/>
                    <a:pt x="0" y="45250"/>
                  </a:cubicBezTo>
                  <a:lnTo>
                    <a:pt x="0" y="557466"/>
                  </a:lnTo>
                  <a:cubicBezTo>
                    <a:pt x="0" y="604354"/>
                    <a:pt x="35331" y="604354"/>
                    <a:pt x="46977" y="604354"/>
                  </a:cubicBezTo>
                  <a:lnTo>
                    <a:pt x="361721" y="604354"/>
                  </a:lnTo>
                  <a:cubicBezTo>
                    <a:pt x="382409" y="604354"/>
                    <a:pt x="404533" y="592708"/>
                    <a:pt x="404533" y="559955"/>
                  </a:cubicBezTo>
                  <a:cubicBezTo>
                    <a:pt x="404533" y="532574"/>
                    <a:pt x="388493" y="516293"/>
                    <a:pt x="361721" y="516293"/>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9" name="Free Form 7">
              <a:extLst>
                <a:ext uri="{FF2B5EF4-FFF2-40B4-BE49-F238E27FC236}">
                  <a16:creationId xmlns:a16="http://schemas.microsoft.com/office/drawing/2014/main" id="{467DA1EC-3CFD-0FB8-D967-345A4C6390BA}"/>
                </a:ext>
              </a:extLst>
            </p:cNvPr>
            <p:cNvSpPr/>
            <p:nvPr/>
          </p:nvSpPr>
          <p:spPr>
            <a:xfrm>
              <a:off x="3333306" y="11700678"/>
              <a:ext cx="355791" cy="460782"/>
            </a:xfrm>
            <a:custGeom>
              <a:avLst/>
              <a:gdLst/>
              <a:ahLst/>
              <a:cxnLst/>
              <a:rect l="0" t="0" r="0" b="0"/>
              <a:pathLst>
                <a:path w="355790" h="460781">
                  <a:moveTo>
                    <a:pt x="325704" y="47536"/>
                  </a:moveTo>
                  <a:cubicBezTo>
                    <a:pt x="298272" y="15582"/>
                    <a:pt x="254381" y="0"/>
                    <a:pt x="191541" y="0"/>
                  </a:cubicBezTo>
                  <a:cubicBezTo>
                    <a:pt x="118859" y="0"/>
                    <a:pt x="66776" y="23253"/>
                    <a:pt x="36791" y="69011"/>
                  </a:cubicBezTo>
                  <a:cubicBezTo>
                    <a:pt x="31165" y="78231"/>
                    <a:pt x="18161" y="101447"/>
                    <a:pt x="18161" y="121335"/>
                  </a:cubicBezTo>
                  <a:cubicBezTo>
                    <a:pt x="18161" y="140804"/>
                    <a:pt x="30518" y="161671"/>
                    <a:pt x="65100" y="161671"/>
                  </a:cubicBezTo>
                  <a:cubicBezTo>
                    <a:pt x="100241" y="161671"/>
                    <a:pt x="105346" y="140195"/>
                    <a:pt x="107581" y="129336"/>
                  </a:cubicBezTo>
                  <a:cubicBezTo>
                    <a:pt x="114553" y="108508"/>
                    <a:pt x="125374" y="77444"/>
                    <a:pt x="191541" y="77444"/>
                  </a:cubicBezTo>
                  <a:cubicBezTo>
                    <a:pt x="227012" y="77444"/>
                    <a:pt x="269354" y="88201"/>
                    <a:pt x="269354" y="139534"/>
                  </a:cubicBezTo>
                  <a:cubicBezTo>
                    <a:pt x="269354" y="156667"/>
                    <a:pt x="265899" y="160032"/>
                    <a:pt x="252095" y="163918"/>
                  </a:cubicBezTo>
                  <a:cubicBezTo>
                    <a:pt x="244411" y="166446"/>
                    <a:pt x="228041" y="170052"/>
                    <a:pt x="202260" y="175386"/>
                  </a:cubicBezTo>
                  <a:lnTo>
                    <a:pt x="131965" y="190258"/>
                  </a:lnTo>
                  <a:cubicBezTo>
                    <a:pt x="132105" y="190169"/>
                    <a:pt x="131025" y="190398"/>
                    <a:pt x="131025" y="190398"/>
                  </a:cubicBezTo>
                  <a:cubicBezTo>
                    <a:pt x="85267" y="199758"/>
                    <a:pt x="0" y="217119"/>
                    <a:pt x="0" y="321284"/>
                  </a:cubicBezTo>
                  <a:cubicBezTo>
                    <a:pt x="0" y="405993"/>
                    <a:pt x="57658" y="460781"/>
                    <a:pt x="146938" y="460781"/>
                  </a:cubicBezTo>
                  <a:cubicBezTo>
                    <a:pt x="183210" y="460781"/>
                    <a:pt x="232486" y="451853"/>
                    <a:pt x="272072" y="412534"/>
                  </a:cubicBezTo>
                  <a:cubicBezTo>
                    <a:pt x="272491" y="424103"/>
                    <a:pt x="273481" y="428358"/>
                    <a:pt x="275678" y="433971"/>
                  </a:cubicBezTo>
                  <a:cubicBezTo>
                    <a:pt x="279603" y="444030"/>
                    <a:pt x="289382" y="456006"/>
                    <a:pt x="314185" y="457466"/>
                  </a:cubicBezTo>
                  <a:cubicBezTo>
                    <a:pt x="339509" y="457504"/>
                    <a:pt x="353352" y="444030"/>
                    <a:pt x="355739" y="417499"/>
                  </a:cubicBezTo>
                  <a:lnTo>
                    <a:pt x="355739" y="417080"/>
                  </a:lnTo>
                  <a:cubicBezTo>
                    <a:pt x="355790" y="416661"/>
                    <a:pt x="355790" y="416331"/>
                    <a:pt x="355790" y="416331"/>
                  </a:cubicBezTo>
                  <a:lnTo>
                    <a:pt x="355790" y="168452"/>
                  </a:lnTo>
                  <a:cubicBezTo>
                    <a:pt x="355790" y="126339"/>
                    <a:pt x="355790" y="82867"/>
                    <a:pt x="325704" y="47536"/>
                  </a:cubicBezTo>
                  <a:close/>
                  <a:moveTo>
                    <a:pt x="247738" y="342112"/>
                  </a:moveTo>
                  <a:cubicBezTo>
                    <a:pt x="233743" y="360730"/>
                    <a:pt x="203288" y="382549"/>
                    <a:pt x="163410" y="382549"/>
                  </a:cubicBezTo>
                  <a:cubicBezTo>
                    <a:pt x="131737" y="382549"/>
                    <a:pt x="94716" y="366775"/>
                    <a:pt x="94716" y="322033"/>
                  </a:cubicBezTo>
                  <a:cubicBezTo>
                    <a:pt x="94716" y="281698"/>
                    <a:pt x="126682" y="271030"/>
                    <a:pt x="138709" y="267106"/>
                  </a:cubicBezTo>
                  <a:cubicBezTo>
                    <a:pt x="149656" y="263080"/>
                    <a:pt x="165709" y="259054"/>
                    <a:pt x="179743" y="256616"/>
                  </a:cubicBezTo>
                  <a:cubicBezTo>
                    <a:pt x="180124" y="256527"/>
                    <a:pt x="223075" y="246557"/>
                    <a:pt x="223024" y="246608"/>
                  </a:cubicBezTo>
                  <a:cubicBezTo>
                    <a:pt x="248678" y="241084"/>
                    <a:pt x="258927" y="238696"/>
                    <a:pt x="269074" y="235051"/>
                  </a:cubicBezTo>
                  <a:cubicBezTo>
                    <a:pt x="268236" y="281698"/>
                    <a:pt x="266357" y="316369"/>
                    <a:pt x="247738" y="342112"/>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0" name="Free Form 8">
              <a:extLst>
                <a:ext uri="{FF2B5EF4-FFF2-40B4-BE49-F238E27FC236}">
                  <a16:creationId xmlns:a16="http://schemas.microsoft.com/office/drawing/2014/main" id="{BDE88DB9-2970-73C4-B191-851035E54950}"/>
                </a:ext>
              </a:extLst>
            </p:cNvPr>
            <p:cNvSpPr/>
            <p:nvPr/>
          </p:nvSpPr>
          <p:spPr>
            <a:xfrm>
              <a:off x="3723373" y="11576819"/>
              <a:ext cx="254990" cy="581330"/>
            </a:xfrm>
            <a:custGeom>
              <a:avLst/>
              <a:gdLst/>
              <a:ahLst/>
              <a:cxnLst/>
              <a:rect l="0" t="0" r="0" b="0"/>
              <a:pathLst>
                <a:path w="254990" h="581329">
                  <a:moveTo>
                    <a:pt x="206692" y="501497"/>
                  </a:moveTo>
                  <a:cubicBezTo>
                    <a:pt x="184835" y="499910"/>
                    <a:pt x="174866" y="496214"/>
                    <a:pt x="170472" y="477913"/>
                  </a:cubicBezTo>
                  <a:cubicBezTo>
                    <a:pt x="168135" y="468782"/>
                    <a:pt x="167385" y="463169"/>
                    <a:pt x="167385" y="414553"/>
                  </a:cubicBezTo>
                  <a:lnTo>
                    <a:pt x="167385" y="212813"/>
                  </a:lnTo>
                  <a:lnTo>
                    <a:pt x="210477" y="212813"/>
                  </a:lnTo>
                  <a:cubicBezTo>
                    <a:pt x="229527" y="212813"/>
                    <a:pt x="250024" y="202247"/>
                    <a:pt x="250024" y="172478"/>
                  </a:cubicBezTo>
                  <a:cubicBezTo>
                    <a:pt x="250024" y="146888"/>
                    <a:pt x="235610" y="132194"/>
                    <a:pt x="210477" y="132194"/>
                  </a:cubicBezTo>
                  <a:lnTo>
                    <a:pt x="167385" y="132194"/>
                  </a:lnTo>
                  <a:lnTo>
                    <a:pt x="167385" y="43611"/>
                  </a:lnTo>
                  <a:cubicBezTo>
                    <a:pt x="167385" y="15481"/>
                    <a:pt x="151002" y="0"/>
                    <a:pt x="121196" y="0"/>
                  </a:cubicBezTo>
                  <a:cubicBezTo>
                    <a:pt x="92837" y="0"/>
                    <a:pt x="75945" y="16281"/>
                    <a:pt x="75945" y="43611"/>
                  </a:cubicBezTo>
                  <a:lnTo>
                    <a:pt x="75945" y="132194"/>
                  </a:lnTo>
                  <a:lnTo>
                    <a:pt x="39446" y="132194"/>
                  </a:lnTo>
                  <a:cubicBezTo>
                    <a:pt x="14744" y="132194"/>
                    <a:pt x="0" y="147307"/>
                    <a:pt x="0" y="172478"/>
                  </a:cubicBezTo>
                  <a:cubicBezTo>
                    <a:pt x="0" y="202247"/>
                    <a:pt x="20358" y="212813"/>
                    <a:pt x="39446" y="212813"/>
                  </a:cubicBezTo>
                  <a:lnTo>
                    <a:pt x="75145" y="212813"/>
                  </a:lnTo>
                  <a:lnTo>
                    <a:pt x="75145" y="446798"/>
                  </a:lnTo>
                  <a:cubicBezTo>
                    <a:pt x="75145" y="509828"/>
                    <a:pt x="75145" y="581329"/>
                    <a:pt x="198031" y="581329"/>
                  </a:cubicBezTo>
                  <a:cubicBezTo>
                    <a:pt x="212115" y="581329"/>
                    <a:pt x="254990" y="581329"/>
                    <a:pt x="254990" y="540994"/>
                  </a:cubicBezTo>
                  <a:cubicBezTo>
                    <a:pt x="254990" y="503466"/>
                    <a:pt x="224713" y="502297"/>
                    <a:pt x="206692" y="501497"/>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1" name="Free Form 9">
              <a:extLst>
                <a:ext uri="{FF2B5EF4-FFF2-40B4-BE49-F238E27FC236}">
                  <a16:creationId xmlns:a16="http://schemas.microsoft.com/office/drawing/2014/main" id="{FE9E5F05-9D7D-3E8D-CBB2-427FBA93E08D}"/>
                </a:ext>
              </a:extLst>
            </p:cNvPr>
            <p:cNvSpPr/>
            <p:nvPr/>
          </p:nvSpPr>
          <p:spPr>
            <a:xfrm>
              <a:off x="4024928" y="11704022"/>
              <a:ext cx="360832" cy="454102"/>
            </a:xfrm>
            <a:custGeom>
              <a:avLst/>
              <a:gdLst/>
              <a:ahLst/>
              <a:cxnLst/>
              <a:rect l="0" t="0" r="0" b="0"/>
              <a:pathLst>
                <a:path w="360832" h="454101">
                  <a:moveTo>
                    <a:pt x="311416" y="0"/>
                  </a:moveTo>
                  <a:cubicBezTo>
                    <a:pt x="279133" y="0"/>
                    <a:pt x="271449" y="22834"/>
                    <a:pt x="269024" y="30365"/>
                  </a:cubicBezTo>
                  <a:cubicBezTo>
                    <a:pt x="269024" y="30416"/>
                    <a:pt x="213664" y="201409"/>
                    <a:pt x="213664" y="201409"/>
                  </a:cubicBezTo>
                  <a:cubicBezTo>
                    <a:pt x="195592" y="254000"/>
                    <a:pt x="186702" y="284137"/>
                    <a:pt x="181279" y="307022"/>
                  </a:cubicBezTo>
                  <a:cubicBezTo>
                    <a:pt x="177164" y="287743"/>
                    <a:pt x="171259" y="267627"/>
                    <a:pt x="157175" y="225361"/>
                  </a:cubicBezTo>
                  <a:cubicBezTo>
                    <a:pt x="157175" y="225412"/>
                    <a:pt x="92748" y="31115"/>
                    <a:pt x="92837" y="31305"/>
                  </a:cubicBezTo>
                  <a:cubicBezTo>
                    <a:pt x="84785" y="5422"/>
                    <a:pt x="66167" y="0"/>
                    <a:pt x="52031" y="0"/>
                  </a:cubicBezTo>
                  <a:cubicBezTo>
                    <a:pt x="21945" y="0"/>
                    <a:pt x="0" y="18021"/>
                    <a:pt x="0" y="42722"/>
                  </a:cubicBezTo>
                  <a:cubicBezTo>
                    <a:pt x="0" y="49187"/>
                    <a:pt x="1676" y="54559"/>
                    <a:pt x="3175" y="59804"/>
                  </a:cubicBezTo>
                  <a:lnTo>
                    <a:pt x="3695" y="61531"/>
                  </a:lnTo>
                  <a:cubicBezTo>
                    <a:pt x="3835" y="62102"/>
                    <a:pt x="132702" y="425602"/>
                    <a:pt x="132702" y="425602"/>
                  </a:cubicBezTo>
                  <a:cubicBezTo>
                    <a:pt x="138175" y="439775"/>
                    <a:pt x="148107" y="454101"/>
                    <a:pt x="180009" y="454101"/>
                  </a:cubicBezTo>
                  <a:cubicBezTo>
                    <a:pt x="212026" y="454101"/>
                    <a:pt x="221894" y="439775"/>
                    <a:pt x="227228" y="425792"/>
                  </a:cubicBezTo>
                  <a:cubicBezTo>
                    <a:pt x="227279" y="425602"/>
                    <a:pt x="357835" y="59575"/>
                    <a:pt x="357835" y="59575"/>
                  </a:cubicBezTo>
                  <a:cubicBezTo>
                    <a:pt x="359892" y="53670"/>
                    <a:pt x="360832" y="47777"/>
                    <a:pt x="360832" y="41973"/>
                  </a:cubicBezTo>
                  <a:cubicBezTo>
                    <a:pt x="360832" y="25133"/>
                    <a:pt x="347637" y="0"/>
                    <a:pt x="311416" y="0"/>
                  </a:cubicBezTo>
                  <a:close/>
                </a:path>
              </a:pathLst>
            </a:custGeom>
            <a:solidFill>
              <a:srgbClr val="004E80">
                <a:alpha val="100000"/>
              </a:srgbClr>
            </a:solidFill>
            <a:ln w="12700" cap="flat" cmpd="sng">
              <a:noFill/>
              <a:prstDash val="solid"/>
              <a:miter lim="800000"/>
            </a:ln>
          </p:spPr>
          <p:txBody>
            <a:bodyPr anchor="ctr">
              <a:spAutoFit/>
            </a:bodyPr>
            <a:lstStyle/>
            <a:p>
              <a:pPr algn="ctr"/>
              <a:endParaRPr lang="en-US"/>
            </a:p>
          </p:txBody>
        </p:sp>
        <p:sp>
          <p:nvSpPr>
            <p:cNvPr id="12" name="Free Form 10">
              <a:extLst>
                <a:ext uri="{FF2B5EF4-FFF2-40B4-BE49-F238E27FC236}">
                  <a16:creationId xmlns:a16="http://schemas.microsoft.com/office/drawing/2014/main" id="{48DBC9D3-302F-EE8F-006B-74577AD1D93D}"/>
                </a:ext>
              </a:extLst>
            </p:cNvPr>
            <p:cNvSpPr/>
            <p:nvPr/>
          </p:nvSpPr>
          <p:spPr>
            <a:xfrm>
              <a:off x="4407546" y="11700705"/>
              <a:ext cx="408711" cy="460743"/>
            </a:xfrm>
            <a:custGeom>
              <a:avLst/>
              <a:gdLst/>
              <a:ahLst/>
              <a:cxnLst/>
              <a:rect l="0" t="0" r="0" b="0"/>
              <a:pathLst>
                <a:path w="408711" h="460743">
                  <a:moveTo>
                    <a:pt x="351853" y="293306"/>
                  </a:moveTo>
                  <a:cubicBezTo>
                    <a:pt x="329806" y="293306"/>
                    <a:pt x="323024" y="304685"/>
                    <a:pt x="310908" y="325323"/>
                  </a:cubicBezTo>
                  <a:lnTo>
                    <a:pt x="309359" y="327850"/>
                  </a:lnTo>
                  <a:cubicBezTo>
                    <a:pt x="295884" y="348856"/>
                    <a:pt x="275247" y="380911"/>
                    <a:pt x="213106" y="380911"/>
                  </a:cubicBezTo>
                  <a:cubicBezTo>
                    <a:pt x="182829" y="380911"/>
                    <a:pt x="151053" y="376275"/>
                    <a:pt x="124383" y="343382"/>
                  </a:cubicBezTo>
                  <a:cubicBezTo>
                    <a:pt x="106781" y="321906"/>
                    <a:pt x="97193" y="294855"/>
                    <a:pt x="94564" y="259156"/>
                  </a:cubicBezTo>
                  <a:lnTo>
                    <a:pt x="363499" y="259156"/>
                  </a:lnTo>
                  <a:cubicBezTo>
                    <a:pt x="392239" y="259156"/>
                    <a:pt x="408711" y="242684"/>
                    <a:pt x="408711" y="213804"/>
                  </a:cubicBezTo>
                  <a:cubicBezTo>
                    <a:pt x="408711" y="162610"/>
                    <a:pt x="392328" y="107950"/>
                    <a:pt x="365937" y="71170"/>
                  </a:cubicBezTo>
                  <a:cubicBezTo>
                    <a:pt x="341223" y="37668"/>
                    <a:pt x="308610" y="16382"/>
                    <a:pt x="266357" y="6032"/>
                  </a:cubicBezTo>
                  <a:cubicBezTo>
                    <a:pt x="249364" y="2006"/>
                    <a:pt x="230746" y="0"/>
                    <a:pt x="210578" y="0"/>
                  </a:cubicBezTo>
                  <a:cubicBezTo>
                    <a:pt x="65087" y="0"/>
                    <a:pt x="0" y="117360"/>
                    <a:pt x="0" y="233692"/>
                  </a:cubicBezTo>
                  <a:cubicBezTo>
                    <a:pt x="0" y="299720"/>
                    <a:pt x="20167" y="358825"/>
                    <a:pt x="56616" y="400138"/>
                  </a:cubicBezTo>
                  <a:cubicBezTo>
                    <a:pt x="105194" y="454431"/>
                    <a:pt x="169163" y="460743"/>
                    <a:pt x="213106" y="460743"/>
                  </a:cubicBezTo>
                  <a:cubicBezTo>
                    <a:pt x="280200" y="460743"/>
                    <a:pt x="334213" y="438137"/>
                    <a:pt x="373659" y="393598"/>
                  </a:cubicBezTo>
                  <a:cubicBezTo>
                    <a:pt x="379082" y="387654"/>
                    <a:pt x="397281" y="366547"/>
                    <a:pt x="401828" y="346748"/>
                  </a:cubicBezTo>
                  <a:cubicBezTo>
                    <a:pt x="402945" y="343103"/>
                    <a:pt x="402945" y="339737"/>
                    <a:pt x="402945" y="336130"/>
                  </a:cubicBezTo>
                  <a:cubicBezTo>
                    <a:pt x="402945" y="306552"/>
                    <a:pt x="373087" y="293306"/>
                    <a:pt x="351853" y="293306"/>
                  </a:cubicBezTo>
                  <a:close/>
                  <a:moveTo>
                    <a:pt x="136639" y="107581"/>
                  </a:moveTo>
                  <a:cubicBezTo>
                    <a:pt x="162229" y="84975"/>
                    <a:pt x="191579" y="82359"/>
                    <a:pt x="211467" y="82359"/>
                  </a:cubicBezTo>
                  <a:cubicBezTo>
                    <a:pt x="292976" y="82359"/>
                    <a:pt x="310388" y="149555"/>
                    <a:pt x="314032" y="181000"/>
                  </a:cubicBezTo>
                  <a:lnTo>
                    <a:pt x="96723" y="181000"/>
                  </a:lnTo>
                  <a:cubicBezTo>
                    <a:pt x="101396" y="160972"/>
                    <a:pt x="110439" y="130555"/>
                    <a:pt x="136639" y="107581"/>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3" name="Free Form 11">
              <a:extLst>
                <a:ext uri="{FF2B5EF4-FFF2-40B4-BE49-F238E27FC236}">
                  <a16:creationId xmlns:a16="http://schemas.microsoft.com/office/drawing/2014/main" id="{A5C78066-5370-8A5B-3E77-C674FF8829CB}"/>
                </a:ext>
              </a:extLst>
            </p:cNvPr>
            <p:cNvSpPr/>
            <p:nvPr/>
          </p:nvSpPr>
          <p:spPr>
            <a:xfrm>
              <a:off x="4884995" y="11700709"/>
              <a:ext cx="366496" cy="457467"/>
            </a:xfrm>
            <a:custGeom>
              <a:avLst/>
              <a:gdLst/>
              <a:ahLst/>
              <a:cxnLst/>
              <a:rect l="0" t="0" r="0" b="0"/>
              <a:pathLst>
                <a:path w="366496" h="457466">
                  <a:moveTo>
                    <a:pt x="215493" y="0"/>
                  </a:moveTo>
                  <a:cubicBezTo>
                    <a:pt x="161112" y="0"/>
                    <a:pt x="121627" y="15112"/>
                    <a:pt x="90271" y="48387"/>
                  </a:cubicBezTo>
                  <a:cubicBezTo>
                    <a:pt x="89141" y="28638"/>
                    <a:pt x="85026" y="16840"/>
                    <a:pt x="67906" y="8331"/>
                  </a:cubicBezTo>
                  <a:cubicBezTo>
                    <a:pt x="55689" y="2197"/>
                    <a:pt x="35941" y="2197"/>
                    <a:pt x="22834" y="8229"/>
                  </a:cubicBezTo>
                  <a:cubicBezTo>
                    <a:pt x="2336" y="18999"/>
                    <a:pt x="0" y="35890"/>
                    <a:pt x="0" y="47777"/>
                  </a:cubicBezTo>
                  <a:lnTo>
                    <a:pt x="0" y="412127"/>
                  </a:lnTo>
                  <a:cubicBezTo>
                    <a:pt x="0" y="425323"/>
                    <a:pt x="2527" y="441883"/>
                    <a:pt x="22517" y="452361"/>
                  </a:cubicBezTo>
                  <a:lnTo>
                    <a:pt x="22936" y="452602"/>
                  </a:lnTo>
                  <a:lnTo>
                    <a:pt x="23355" y="452831"/>
                  </a:lnTo>
                  <a:cubicBezTo>
                    <a:pt x="31775" y="455879"/>
                    <a:pt x="39217" y="457466"/>
                    <a:pt x="46100" y="457466"/>
                  </a:cubicBezTo>
                  <a:cubicBezTo>
                    <a:pt x="88861" y="457466"/>
                    <a:pt x="92278" y="422795"/>
                    <a:pt x="92278" y="412127"/>
                  </a:cubicBezTo>
                  <a:lnTo>
                    <a:pt x="92278" y="232854"/>
                  </a:lnTo>
                  <a:lnTo>
                    <a:pt x="92240" y="224523"/>
                  </a:lnTo>
                  <a:cubicBezTo>
                    <a:pt x="92138" y="205333"/>
                    <a:pt x="92049" y="187274"/>
                    <a:pt x="96164" y="169443"/>
                  </a:cubicBezTo>
                  <a:cubicBezTo>
                    <a:pt x="101828" y="142913"/>
                    <a:pt x="123405" y="81521"/>
                    <a:pt x="198970" y="81521"/>
                  </a:cubicBezTo>
                  <a:cubicBezTo>
                    <a:pt x="259803" y="81521"/>
                    <a:pt x="272630" y="121996"/>
                    <a:pt x="272630" y="156019"/>
                  </a:cubicBezTo>
                  <a:cubicBezTo>
                    <a:pt x="272630" y="158445"/>
                    <a:pt x="272681" y="160934"/>
                    <a:pt x="272859" y="164388"/>
                  </a:cubicBezTo>
                  <a:cubicBezTo>
                    <a:pt x="273431" y="172631"/>
                    <a:pt x="274320" y="186385"/>
                    <a:pt x="274320" y="217170"/>
                  </a:cubicBezTo>
                  <a:lnTo>
                    <a:pt x="274320" y="412127"/>
                  </a:lnTo>
                  <a:cubicBezTo>
                    <a:pt x="274320" y="419138"/>
                    <a:pt x="274320" y="440435"/>
                    <a:pt x="296684" y="452361"/>
                  </a:cubicBezTo>
                  <a:lnTo>
                    <a:pt x="297192" y="452602"/>
                  </a:lnTo>
                  <a:lnTo>
                    <a:pt x="297662" y="452831"/>
                  </a:lnTo>
                  <a:cubicBezTo>
                    <a:pt x="306133" y="455879"/>
                    <a:pt x="313486" y="457466"/>
                    <a:pt x="320357" y="457466"/>
                  </a:cubicBezTo>
                  <a:cubicBezTo>
                    <a:pt x="363220" y="457466"/>
                    <a:pt x="366496" y="422795"/>
                    <a:pt x="366496" y="412127"/>
                  </a:cubicBezTo>
                  <a:lnTo>
                    <a:pt x="366496" y="178295"/>
                  </a:lnTo>
                  <a:cubicBezTo>
                    <a:pt x="366496" y="136410"/>
                    <a:pt x="366496" y="89001"/>
                    <a:pt x="335762" y="50215"/>
                  </a:cubicBezTo>
                  <a:cubicBezTo>
                    <a:pt x="309359" y="17310"/>
                    <a:pt x="267766" y="0"/>
                    <a:pt x="215493" y="0"/>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4" name="Free Form 12">
              <a:extLst>
                <a:ext uri="{FF2B5EF4-FFF2-40B4-BE49-F238E27FC236}">
                  <a16:creationId xmlns:a16="http://schemas.microsoft.com/office/drawing/2014/main" id="{75AB93E6-B4E6-F304-6BCB-5F4D4E788872}"/>
                </a:ext>
              </a:extLst>
            </p:cNvPr>
            <p:cNvSpPr/>
            <p:nvPr/>
          </p:nvSpPr>
          <p:spPr>
            <a:xfrm>
              <a:off x="5301915" y="11700705"/>
              <a:ext cx="408750" cy="460743"/>
            </a:xfrm>
            <a:custGeom>
              <a:avLst/>
              <a:gdLst/>
              <a:ahLst/>
              <a:cxnLst/>
              <a:rect l="0" t="0" r="0" b="0"/>
              <a:pathLst>
                <a:path w="408749" h="460743">
                  <a:moveTo>
                    <a:pt x="351891" y="293306"/>
                  </a:moveTo>
                  <a:cubicBezTo>
                    <a:pt x="329806" y="293306"/>
                    <a:pt x="323075" y="304685"/>
                    <a:pt x="310908" y="325412"/>
                  </a:cubicBezTo>
                  <a:lnTo>
                    <a:pt x="309410" y="327850"/>
                  </a:lnTo>
                  <a:cubicBezTo>
                    <a:pt x="295973" y="348856"/>
                    <a:pt x="275247" y="380911"/>
                    <a:pt x="213106" y="380911"/>
                  </a:cubicBezTo>
                  <a:cubicBezTo>
                    <a:pt x="182727" y="380911"/>
                    <a:pt x="151053" y="376275"/>
                    <a:pt x="124472" y="343382"/>
                  </a:cubicBezTo>
                  <a:cubicBezTo>
                    <a:pt x="106781" y="321856"/>
                    <a:pt x="97243" y="294805"/>
                    <a:pt x="94564" y="259156"/>
                  </a:cubicBezTo>
                  <a:lnTo>
                    <a:pt x="363448" y="259156"/>
                  </a:lnTo>
                  <a:cubicBezTo>
                    <a:pt x="392277" y="259156"/>
                    <a:pt x="408749" y="242684"/>
                    <a:pt x="408749" y="213804"/>
                  </a:cubicBezTo>
                  <a:cubicBezTo>
                    <a:pt x="408749" y="162610"/>
                    <a:pt x="392417" y="107911"/>
                    <a:pt x="365937" y="71170"/>
                  </a:cubicBezTo>
                  <a:cubicBezTo>
                    <a:pt x="341223" y="37668"/>
                    <a:pt x="308660" y="16382"/>
                    <a:pt x="266217" y="6032"/>
                  </a:cubicBezTo>
                  <a:cubicBezTo>
                    <a:pt x="249466" y="2006"/>
                    <a:pt x="230746" y="0"/>
                    <a:pt x="210616" y="0"/>
                  </a:cubicBezTo>
                  <a:cubicBezTo>
                    <a:pt x="65138" y="0"/>
                    <a:pt x="0" y="117360"/>
                    <a:pt x="0" y="233692"/>
                  </a:cubicBezTo>
                  <a:cubicBezTo>
                    <a:pt x="0" y="299720"/>
                    <a:pt x="20218" y="358825"/>
                    <a:pt x="56616" y="400138"/>
                  </a:cubicBezTo>
                  <a:cubicBezTo>
                    <a:pt x="105244" y="454431"/>
                    <a:pt x="169163" y="460743"/>
                    <a:pt x="213106" y="460743"/>
                  </a:cubicBezTo>
                  <a:cubicBezTo>
                    <a:pt x="280200" y="460743"/>
                    <a:pt x="334213" y="438137"/>
                    <a:pt x="373659" y="393598"/>
                  </a:cubicBezTo>
                  <a:cubicBezTo>
                    <a:pt x="379183" y="387654"/>
                    <a:pt x="397281" y="366547"/>
                    <a:pt x="401777" y="346710"/>
                  </a:cubicBezTo>
                  <a:cubicBezTo>
                    <a:pt x="402945" y="343103"/>
                    <a:pt x="403047" y="339737"/>
                    <a:pt x="403047" y="336130"/>
                  </a:cubicBezTo>
                  <a:cubicBezTo>
                    <a:pt x="403047" y="306552"/>
                    <a:pt x="373087" y="293306"/>
                    <a:pt x="351891" y="293306"/>
                  </a:cubicBezTo>
                  <a:close/>
                  <a:moveTo>
                    <a:pt x="136639" y="107581"/>
                  </a:moveTo>
                  <a:cubicBezTo>
                    <a:pt x="162191" y="84975"/>
                    <a:pt x="191617" y="82359"/>
                    <a:pt x="211416" y="82359"/>
                  </a:cubicBezTo>
                  <a:cubicBezTo>
                    <a:pt x="292976" y="82359"/>
                    <a:pt x="310438" y="149555"/>
                    <a:pt x="314032" y="181000"/>
                  </a:cubicBezTo>
                  <a:lnTo>
                    <a:pt x="96774" y="181000"/>
                  </a:lnTo>
                  <a:cubicBezTo>
                    <a:pt x="101358" y="160883"/>
                    <a:pt x="110439" y="130606"/>
                    <a:pt x="136639" y="107581"/>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5" name="Free Form 13">
              <a:extLst>
                <a:ext uri="{FF2B5EF4-FFF2-40B4-BE49-F238E27FC236}">
                  <a16:creationId xmlns:a16="http://schemas.microsoft.com/office/drawing/2014/main" id="{76A0B070-543B-D96B-A492-C76D94C9EEDE}"/>
                </a:ext>
              </a:extLst>
            </p:cNvPr>
            <p:cNvSpPr/>
            <p:nvPr/>
          </p:nvSpPr>
          <p:spPr>
            <a:xfrm>
              <a:off x="5779302" y="11704022"/>
              <a:ext cx="245161" cy="454102"/>
            </a:xfrm>
            <a:custGeom>
              <a:avLst/>
              <a:gdLst/>
              <a:ahLst/>
              <a:cxnLst/>
              <a:rect l="0" t="0" r="0" b="0"/>
              <a:pathLst>
                <a:path w="245160" h="454101">
                  <a:moveTo>
                    <a:pt x="191579" y="0"/>
                  </a:moveTo>
                  <a:cubicBezTo>
                    <a:pt x="149745" y="0"/>
                    <a:pt x="111137" y="20688"/>
                    <a:pt x="88163" y="52781"/>
                  </a:cubicBezTo>
                  <a:lnTo>
                    <a:pt x="88163" y="42722"/>
                  </a:lnTo>
                  <a:cubicBezTo>
                    <a:pt x="88163" y="22085"/>
                    <a:pt x="76657" y="0"/>
                    <a:pt x="44551" y="0"/>
                  </a:cubicBezTo>
                  <a:cubicBezTo>
                    <a:pt x="11607" y="0"/>
                    <a:pt x="50" y="22085"/>
                    <a:pt x="50" y="42722"/>
                  </a:cubicBezTo>
                  <a:lnTo>
                    <a:pt x="0" y="411327"/>
                  </a:lnTo>
                  <a:cubicBezTo>
                    <a:pt x="0" y="438518"/>
                    <a:pt x="16611" y="454101"/>
                    <a:pt x="45338" y="454101"/>
                  </a:cubicBezTo>
                  <a:cubicBezTo>
                    <a:pt x="75945" y="454101"/>
                    <a:pt x="91439" y="439686"/>
                    <a:pt x="91439" y="411327"/>
                  </a:cubicBezTo>
                  <a:lnTo>
                    <a:pt x="91439" y="246938"/>
                  </a:lnTo>
                  <a:cubicBezTo>
                    <a:pt x="91439" y="198500"/>
                    <a:pt x="91439" y="143751"/>
                    <a:pt x="142493" y="108102"/>
                  </a:cubicBezTo>
                  <a:cubicBezTo>
                    <a:pt x="162750" y="95364"/>
                    <a:pt x="183197" y="92087"/>
                    <a:pt x="202768" y="89001"/>
                  </a:cubicBezTo>
                  <a:lnTo>
                    <a:pt x="203517" y="88811"/>
                  </a:lnTo>
                  <a:cubicBezTo>
                    <a:pt x="237997" y="83947"/>
                    <a:pt x="245160" y="62420"/>
                    <a:pt x="245160" y="45300"/>
                  </a:cubicBezTo>
                  <a:cubicBezTo>
                    <a:pt x="245160" y="28359"/>
                    <a:pt x="238239" y="0"/>
                    <a:pt x="191579" y="0"/>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6" name="Free Form 14">
              <a:extLst>
                <a:ext uri="{FF2B5EF4-FFF2-40B4-BE49-F238E27FC236}">
                  <a16:creationId xmlns:a16="http://schemas.microsoft.com/office/drawing/2014/main" id="{E8BB8ACD-C2FF-5A06-2478-D585901F83BA}"/>
                </a:ext>
              </a:extLst>
            </p:cNvPr>
            <p:cNvSpPr/>
            <p:nvPr/>
          </p:nvSpPr>
          <p:spPr>
            <a:xfrm>
              <a:off x="6026167" y="11700728"/>
              <a:ext cx="387274" cy="601180"/>
            </a:xfrm>
            <a:custGeom>
              <a:avLst/>
              <a:gdLst/>
              <a:ahLst/>
              <a:cxnLst/>
              <a:rect l="0" t="0" r="0" b="0"/>
              <a:pathLst>
                <a:path w="387273" h="601179">
                  <a:moveTo>
                    <a:pt x="345198" y="4114"/>
                  </a:moveTo>
                  <a:cubicBezTo>
                    <a:pt x="322605" y="4114"/>
                    <a:pt x="312496" y="17310"/>
                    <a:pt x="309219" y="23063"/>
                  </a:cubicBezTo>
                  <a:cubicBezTo>
                    <a:pt x="306501" y="28409"/>
                    <a:pt x="305523" y="32385"/>
                    <a:pt x="304965" y="41275"/>
                  </a:cubicBezTo>
                  <a:cubicBezTo>
                    <a:pt x="296075" y="31445"/>
                    <a:pt x="284086" y="21945"/>
                    <a:pt x="264248" y="13055"/>
                  </a:cubicBezTo>
                  <a:cubicBezTo>
                    <a:pt x="243382" y="4254"/>
                    <a:pt x="220078" y="0"/>
                    <a:pt x="193255" y="0"/>
                  </a:cubicBezTo>
                  <a:cubicBezTo>
                    <a:pt x="103225" y="0"/>
                    <a:pt x="36728" y="50304"/>
                    <a:pt x="11036" y="137998"/>
                  </a:cubicBezTo>
                  <a:cubicBezTo>
                    <a:pt x="3644" y="166268"/>
                    <a:pt x="0" y="194754"/>
                    <a:pt x="0" y="225361"/>
                  </a:cubicBezTo>
                  <a:cubicBezTo>
                    <a:pt x="0" y="327990"/>
                    <a:pt x="48425" y="437578"/>
                    <a:pt x="184086" y="437578"/>
                  </a:cubicBezTo>
                  <a:cubicBezTo>
                    <a:pt x="246189" y="437578"/>
                    <a:pt x="279501" y="414274"/>
                    <a:pt x="300278" y="393217"/>
                  </a:cubicBezTo>
                  <a:lnTo>
                    <a:pt x="299859" y="409460"/>
                  </a:lnTo>
                  <a:cubicBezTo>
                    <a:pt x="298310" y="464388"/>
                    <a:pt x="296633" y="521347"/>
                    <a:pt x="204724" y="521347"/>
                  </a:cubicBezTo>
                  <a:cubicBezTo>
                    <a:pt x="188341" y="521347"/>
                    <a:pt x="148577" y="519328"/>
                    <a:pt x="132334" y="500888"/>
                  </a:cubicBezTo>
                  <a:cubicBezTo>
                    <a:pt x="127368" y="495185"/>
                    <a:pt x="124421" y="489153"/>
                    <a:pt x="117081" y="474687"/>
                  </a:cubicBezTo>
                  <a:cubicBezTo>
                    <a:pt x="110388" y="460375"/>
                    <a:pt x="100228" y="438708"/>
                    <a:pt x="70091" y="438708"/>
                  </a:cubicBezTo>
                  <a:cubicBezTo>
                    <a:pt x="46926" y="438708"/>
                    <a:pt x="22275" y="454291"/>
                    <a:pt x="22275" y="483209"/>
                  </a:cubicBezTo>
                  <a:cubicBezTo>
                    <a:pt x="22275" y="510019"/>
                    <a:pt x="45199" y="547319"/>
                    <a:pt x="74498" y="568236"/>
                  </a:cubicBezTo>
                  <a:cubicBezTo>
                    <a:pt x="103085" y="589432"/>
                    <a:pt x="147535" y="601179"/>
                    <a:pt x="199809" y="601179"/>
                  </a:cubicBezTo>
                  <a:cubicBezTo>
                    <a:pt x="260642" y="601179"/>
                    <a:pt x="310667" y="586016"/>
                    <a:pt x="340753" y="558546"/>
                  </a:cubicBezTo>
                  <a:cubicBezTo>
                    <a:pt x="375158" y="526770"/>
                    <a:pt x="387273" y="482219"/>
                    <a:pt x="387273" y="388162"/>
                  </a:cubicBezTo>
                  <a:lnTo>
                    <a:pt x="387273" y="43611"/>
                  </a:lnTo>
                  <a:cubicBezTo>
                    <a:pt x="387273" y="18859"/>
                    <a:pt x="371500" y="4114"/>
                    <a:pt x="345198" y="4114"/>
                  </a:cubicBezTo>
                  <a:close/>
                  <a:moveTo>
                    <a:pt x="279082" y="314134"/>
                  </a:moveTo>
                  <a:cubicBezTo>
                    <a:pt x="261581" y="339636"/>
                    <a:pt x="228498" y="356108"/>
                    <a:pt x="194894" y="356108"/>
                  </a:cubicBezTo>
                  <a:cubicBezTo>
                    <a:pt x="163360" y="356108"/>
                    <a:pt x="135661" y="342544"/>
                    <a:pt x="118757" y="319049"/>
                  </a:cubicBezTo>
                  <a:cubicBezTo>
                    <a:pt x="102717" y="297573"/>
                    <a:pt x="93916" y="262280"/>
                    <a:pt x="93916" y="219608"/>
                  </a:cubicBezTo>
                  <a:cubicBezTo>
                    <a:pt x="93916" y="196964"/>
                    <a:pt x="97193" y="154279"/>
                    <a:pt x="118859" y="122504"/>
                  </a:cubicBezTo>
                  <a:cubicBezTo>
                    <a:pt x="142862" y="88582"/>
                    <a:pt x="177063" y="81470"/>
                    <a:pt x="201447" y="81470"/>
                  </a:cubicBezTo>
                  <a:cubicBezTo>
                    <a:pt x="288582" y="81470"/>
                    <a:pt x="301586" y="164388"/>
                    <a:pt x="301586" y="213753"/>
                  </a:cubicBezTo>
                  <a:cubicBezTo>
                    <a:pt x="301586" y="234162"/>
                    <a:pt x="299389" y="284797"/>
                    <a:pt x="279082" y="314134"/>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sp>
          <p:nvSpPr>
            <p:cNvPr id="17" name="Free Form 15">
              <a:extLst>
                <a:ext uri="{FF2B5EF4-FFF2-40B4-BE49-F238E27FC236}">
                  <a16:creationId xmlns:a16="http://schemas.microsoft.com/office/drawing/2014/main" id="{9C43D2D8-B89F-B9E4-D66A-B3C45B4C994A}"/>
                </a:ext>
              </a:extLst>
            </p:cNvPr>
            <p:cNvSpPr/>
            <p:nvPr/>
          </p:nvSpPr>
          <p:spPr>
            <a:xfrm>
              <a:off x="6463823" y="11699867"/>
              <a:ext cx="425272" cy="461581"/>
            </a:xfrm>
            <a:custGeom>
              <a:avLst/>
              <a:gdLst/>
              <a:ahLst/>
              <a:cxnLst/>
              <a:rect l="0" t="0" r="0" b="0"/>
              <a:pathLst>
                <a:path w="425272" h="461581">
                  <a:moveTo>
                    <a:pt x="214744" y="0"/>
                  </a:moveTo>
                  <a:cubicBezTo>
                    <a:pt x="146227" y="0"/>
                    <a:pt x="91859" y="21755"/>
                    <a:pt x="53339" y="64719"/>
                  </a:cubicBezTo>
                  <a:cubicBezTo>
                    <a:pt x="0" y="125450"/>
                    <a:pt x="0" y="206311"/>
                    <a:pt x="0" y="232892"/>
                  </a:cubicBezTo>
                  <a:cubicBezTo>
                    <a:pt x="0" y="259613"/>
                    <a:pt x="0" y="340804"/>
                    <a:pt x="54978" y="401078"/>
                  </a:cubicBezTo>
                  <a:cubicBezTo>
                    <a:pt x="103555" y="454698"/>
                    <a:pt x="163639" y="461581"/>
                    <a:pt x="210477" y="461581"/>
                  </a:cubicBezTo>
                  <a:cubicBezTo>
                    <a:pt x="253860" y="461581"/>
                    <a:pt x="317131" y="455079"/>
                    <a:pt x="368604" y="398589"/>
                  </a:cubicBezTo>
                  <a:cubicBezTo>
                    <a:pt x="406184" y="356717"/>
                    <a:pt x="425272" y="298919"/>
                    <a:pt x="425272" y="227139"/>
                  </a:cubicBezTo>
                  <a:cubicBezTo>
                    <a:pt x="425272" y="87033"/>
                    <a:pt x="344601" y="0"/>
                    <a:pt x="214744" y="0"/>
                  </a:cubicBezTo>
                  <a:close/>
                  <a:moveTo>
                    <a:pt x="301637" y="342722"/>
                  </a:moveTo>
                  <a:cubicBezTo>
                    <a:pt x="281838" y="369163"/>
                    <a:pt x="249186" y="384225"/>
                    <a:pt x="212166" y="384225"/>
                  </a:cubicBezTo>
                  <a:cubicBezTo>
                    <a:pt x="158165" y="384225"/>
                    <a:pt x="130086" y="354329"/>
                    <a:pt x="122745" y="345109"/>
                  </a:cubicBezTo>
                  <a:cubicBezTo>
                    <a:pt x="98920" y="314553"/>
                    <a:pt x="93967" y="267106"/>
                    <a:pt x="93967" y="232892"/>
                  </a:cubicBezTo>
                  <a:cubicBezTo>
                    <a:pt x="93967" y="200748"/>
                    <a:pt x="98640" y="155638"/>
                    <a:pt x="120586" y="123443"/>
                  </a:cubicBezTo>
                  <a:cubicBezTo>
                    <a:pt x="141592" y="94145"/>
                    <a:pt x="171272" y="79870"/>
                    <a:pt x="211327" y="79870"/>
                  </a:cubicBezTo>
                  <a:cubicBezTo>
                    <a:pt x="290410" y="79870"/>
                    <a:pt x="330504" y="131114"/>
                    <a:pt x="330504" y="232003"/>
                  </a:cubicBezTo>
                  <a:cubicBezTo>
                    <a:pt x="330504" y="250304"/>
                    <a:pt x="330504" y="305612"/>
                    <a:pt x="301637" y="342722"/>
                  </a:cubicBezTo>
                  <a:close/>
                </a:path>
              </a:pathLst>
            </a:custGeom>
            <a:solidFill>
              <a:srgbClr val="80A60E">
                <a:alpha val="100000"/>
              </a:srgbClr>
            </a:solidFill>
            <a:ln w="12700" cap="flat" cmpd="sng">
              <a:noFill/>
              <a:prstDash val="solid"/>
              <a:miter lim="800000"/>
            </a:ln>
          </p:spPr>
          <p:txBody>
            <a:bodyPr anchor="ctr">
              <a:spAutoFit/>
            </a:bodyPr>
            <a:lstStyle/>
            <a:p>
              <a:pPr algn="ctr"/>
              <a:endParaRPr lang="en-US"/>
            </a:p>
          </p:txBody>
        </p:sp>
      </p:grpSp>
      <p:sp>
        <p:nvSpPr>
          <p:cNvPr id="22" name="Text Placeholder 21">
            <a:extLst>
              <a:ext uri="{FF2B5EF4-FFF2-40B4-BE49-F238E27FC236}">
                <a16:creationId xmlns:a16="http://schemas.microsoft.com/office/drawing/2014/main" id="{1F7A59A8-FDA3-4571-A659-10A82ECA38F5}"/>
              </a:ext>
            </a:extLst>
          </p:cNvPr>
          <p:cNvSpPr>
            <a:spLocks noGrp="1"/>
          </p:cNvSpPr>
          <p:nvPr>
            <p:ph type="body" sz="quarter" idx="10" hasCustomPrompt="1"/>
          </p:nvPr>
        </p:nvSpPr>
        <p:spPr>
          <a:xfrm>
            <a:off x="818112" y="2505115"/>
            <a:ext cx="3657600" cy="2703513"/>
          </a:xfrm>
          <a:prstGeom prst="rect">
            <a:avLst/>
          </a:prstGeom>
        </p:spPr>
        <p:txBody>
          <a:bodyPr/>
          <a:lstStyle>
            <a:lvl1pPr marL="0" indent="0">
              <a:lnSpc>
                <a:spcPts val="1500"/>
              </a:lnSpc>
              <a:buFontTx/>
              <a:buNone/>
              <a:defRPr sz="1800" b="0" i="0">
                <a:solidFill>
                  <a:schemeClr val="bg2">
                    <a:lumMod val="10000"/>
                  </a:schemeClr>
                </a:solidFill>
                <a:latin typeface="HelveticaNeueLT Pro 55 Roman" panose="020B0604020202020204" pitchFamily="34" charset="77"/>
              </a:defRPr>
            </a:lvl1pPr>
            <a:lvl2pPr marL="457200" indent="0">
              <a:buFontTx/>
              <a:buNone/>
              <a:defRPr sz="1200" b="0" i="0">
                <a:solidFill>
                  <a:schemeClr val="bg2">
                    <a:lumMod val="10000"/>
                  </a:schemeClr>
                </a:solidFill>
                <a:latin typeface="HelveticaNeueLT Pro 55 Roman" panose="020B0604020202020204" pitchFamily="34" charset="77"/>
              </a:defRPr>
            </a:lvl2pPr>
            <a:lvl3pPr marL="914400" indent="0">
              <a:buFontTx/>
              <a:buNone/>
              <a:defRPr sz="1200" b="0" i="0">
                <a:solidFill>
                  <a:schemeClr val="bg2">
                    <a:lumMod val="10000"/>
                  </a:schemeClr>
                </a:solidFill>
                <a:latin typeface="HelveticaNeueLT Pro 55 Roman" panose="020B0604020202020204" pitchFamily="34" charset="77"/>
              </a:defRPr>
            </a:lvl3pPr>
            <a:lvl4pPr marL="1371600" indent="0">
              <a:buFontTx/>
              <a:buNone/>
              <a:defRPr sz="1200" b="0" i="0">
                <a:solidFill>
                  <a:schemeClr val="bg2">
                    <a:lumMod val="10000"/>
                  </a:schemeClr>
                </a:solidFill>
                <a:latin typeface="HelveticaNeueLT Pro 55 Roman" panose="020B0604020202020204" pitchFamily="34" charset="77"/>
              </a:defRPr>
            </a:lvl4pPr>
            <a:lvl5pPr marL="1828800" indent="0">
              <a:buFontTx/>
              <a:buNone/>
              <a:defRPr sz="1200" b="0" i="0">
                <a:solidFill>
                  <a:schemeClr val="bg2">
                    <a:lumMod val="10000"/>
                  </a:schemeClr>
                </a:solidFill>
                <a:latin typeface="HelveticaNeueLT Pro 55 Roman" panose="020B0604020202020204" pitchFamily="34" charset="77"/>
              </a:defRPr>
            </a:lvl5pPr>
          </a:lstStyle>
          <a:p>
            <a:pPr lvl="0"/>
            <a:r>
              <a:rPr lang="en-GB"/>
              <a:t>AS “Latvenergo”</a:t>
            </a:r>
          </a:p>
          <a:p>
            <a:pPr lvl="0"/>
            <a:r>
              <a:rPr lang="en-GB"/>
              <a:t>Pulkveža Brieža iela 12</a:t>
            </a:r>
          </a:p>
          <a:p>
            <a:pPr lvl="0"/>
            <a:r>
              <a:rPr lang="en-GB"/>
              <a:t>Rīga, LV-1230, Latvija</a:t>
            </a:r>
          </a:p>
          <a:p>
            <a:pPr lvl="0"/>
            <a:endParaRPr lang="en-GB"/>
          </a:p>
          <a:p>
            <a:pPr lvl="0"/>
            <a:r>
              <a:rPr lang="en-GB"/>
              <a:t>investor.relations@latvenergo.lv</a:t>
            </a:r>
          </a:p>
          <a:p>
            <a:pPr lvl="0"/>
            <a:endParaRPr lang="en-GB"/>
          </a:p>
          <a:p>
            <a:pPr lvl="0"/>
            <a:r>
              <a:rPr lang="en-GB"/>
              <a:t>www. latvenergo.lv</a:t>
            </a:r>
            <a:endParaRPr lang="en-LV"/>
          </a:p>
        </p:txBody>
      </p:sp>
      <p:sp>
        <p:nvSpPr>
          <p:cNvPr id="32" name="TextBox 27">
            <a:extLst>
              <a:ext uri="{FF2B5EF4-FFF2-40B4-BE49-F238E27FC236}">
                <a16:creationId xmlns:a16="http://schemas.microsoft.com/office/drawing/2014/main" id="{3ED655BE-36FE-AF78-BAC1-9DB65708C029}"/>
              </a:ext>
            </a:extLst>
          </p:cNvPr>
          <p:cNvSpPr txBox="1"/>
          <p:nvPr userDrawn="1"/>
        </p:nvSpPr>
        <p:spPr>
          <a:xfrm>
            <a:off x="8613211" y="2633241"/>
            <a:ext cx="2394459" cy="2575387"/>
          </a:xfrm>
          <a:prstGeom prst="rect">
            <a:avLst/>
          </a:prstGeom>
          <a:noFill/>
          <a:ln>
            <a:noFill/>
          </a:ln>
        </p:spPr>
        <p:txBody>
          <a:bodyPr wrap="square" lIns="0" tIns="0" rIns="0" bIns="0" anchor="t"/>
          <a:lstStyle/>
          <a:p>
            <a:pPr>
              <a:lnSpc>
                <a:spcPts val="0"/>
              </a:lnSpc>
              <a:spcAft>
                <a:spcPts val="5000"/>
              </a:spcAft>
              <a:defRPr lang="en-US"/>
            </a:pPr>
            <a:r>
              <a:rPr lang="en-GB" sz="1800">
                <a:solidFill>
                  <a:srgbClr val="003164"/>
                </a:solidFill>
                <a:latin typeface="Helvetica NeueLTPro-Roman" charset="77"/>
                <a:ea typeface="Helvetica NeueLTPro-Roman" charset="77"/>
                <a:cs typeface="Helvetica NeueLTPro-Roman" charset="77"/>
              </a:rPr>
              <a:t>Latvenergo</a:t>
            </a:r>
          </a:p>
          <a:p>
            <a:pPr>
              <a:lnSpc>
                <a:spcPts val="0"/>
              </a:lnSpc>
              <a:spcAft>
                <a:spcPts val="5000"/>
              </a:spcAft>
              <a:defRPr lang="en-US"/>
            </a:pPr>
            <a:r>
              <a:rPr lang="en-GB" sz="1800">
                <a:solidFill>
                  <a:srgbClr val="003164"/>
                </a:solidFill>
                <a:latin typeface="Helvetica NeueLTPro-Roman" charset="77"/>
                <a:ea typeface="Helvetica NeueLTPro-Roman" charset="77"/>
                <a:cs typeface="Helvetica NeueLTPro-Roman" charset="77"/>
              </a:rPr>
              <a:t>latvenergo_</a:t>
            </a:r>
          </a:p>
          <a:p>
            <a:pPr>
              <a:lnSpc>
                <a:spcPts val="0"/>
              </a:lnSpc>
              <a:spcAft>
                <a:spcPts val="5000"/>
              </a:spcAft>
              <a:defRPr lang="en-US"/>
            </a:pPr>
            <a:r>
              <a:rPr lang="en-GB" sz="1800">
                <a:solidFill>
                  <a:srgbClr val="003164"/>
                </a:solidFill>
                <a:latin typeface="Helvetica NeueLTPro-Roman" charset="77"/>
                <a:ea typeface="Helvetica NeueLTPro-Roman" charset="77"/>
                <a:cs typeface="Helvetica NeueLTPro-Roman" charset="77"/>
              </a:rPr>
              <a:t>Latvenergo</a:t>
            </a:r>
          </a:p>
          <a:p>
            <a:pPr>
              <a:lnSpc>
                <a:spcPts val="0"/>
              </a:lnSpc>
              <a:defRPr lang="en-US"/>
            </a:pPr>
            <a:r>
              <a:rPr lang="en-GB" sz="1800">
                <a:solidFill>
                  <a:srgbClr val="003164"/>
                </a:solidFill>
                <a:latin typeface="Helvetica NeueLTPro-Roman" charset="77"/>
                <a:ea typeface="Helvetica NeueLTPro-Roman" charset="77"/>
                <a:cs typeface="Helvetica NeueLTPro-Roman" charset="77"/>
              </a:rPr>
              <a:t>LatvenergoVideo </a:t>
            </a:r>
          </a:p>
        </p:txBody>
      </p:sp>
      <p:pic>
        <p:nvPicPr>
          <p:cNvPr id="33" name="Picture 32">
            <a:extLst>
              <a:ext uri="{FF2B5EF4-FFF2-40B4-BE49-F238E27FC236}">
                <a16:creationId xmlns:a16="http://schemas.microsoft.com/office/drawing/2014/main" id="{688E0081-FA5C-18AE-3368-41227DD25C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1781" y="2422397"/>
            <a:ext cx="394275" cy="2185806"/>
          </a:xfrm>
          <a:prstGeom prst="rect">
            <a:avLst/>
          </a:prstGeom>
        </p:spPr>
      </p:pic>
    </p:spTree>
    <p:extLst>
      <p:ext uri="{BB962C8B-B14F-4D97-AF65-F5344CB8AC3E}">
        <p14:creationId xmlns:p14="http://schemas.microsoft.com/office/powerpoint/2010/main" val="470121066"/>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62B20E3-E556-E49A-CEE5-5E4458C5C686}"/>
              </a:ext>
            </a:extLst>
          </p:cNvPr>
          <p:cNvSpPr/>
          <p:nvPr userDrawn="1"/>
        </p:nvSpPr>
        <p:spPr>
          <a:xfrm>
            <a:off x="-5540" y="4522533"/>
            <a:ext cx="4276284" cy="2403464"/>
          </a:xfrm>
          <a:custGeom>
            <a:avLst/>
            <a:gdLst>
              <a:gd name="connsiteX0" fmla="*/ 0 w 4276284"/>
              <a:gd name="connsiteY0" fmla="*/ 0 h 2403464"/>
              <a:gd name="connsiteX1" fmla="*/ 44027 w 4276284"/>
              <a:gd name="connsiteY1" fmla="*/ 5595 h 2403464"/>
              <a:gd name="connsiteX2" fmla="*/ 4077860 w 4276284"/>
              <a:gd name="connsiteY2" fmla="*/ 2174395 h 2403464"/>
              <a:gd name="connsiteX3" fmla="*/ 4276284 w 4276284"/>
              <a:gd name="connsiteY3" fmla="*/ 2403464 h 2403464"/>
              <a:gd name="connsiteX4" fmla="*/ 0 w 4276284"/>
              <a:gd name="connsiteY4" fmla="*/ 2403464 h 240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6284" h="2403464">
                <a:moveTo>
                  <a:pt x="0" y="0"/>
                </a:moveTo>
                <a:lnTo>
                  <a:pt x="44027" y="5595"/>
                </a:lnTo>
                <a:cubicBezTo>
                  <a:pt x="1633932" y="248528"/>
                  <a:pt x="3044260" y="1037179"/>
                  <a:pt x="4077860" y="2174395"/>
                </a:cubicBezTo>
                <a:lnTo>
                  <a:pt x="4276284" y="2403464"/>
                </a:lnTo>
                <a:lnTo>
                  <a:pt x="0" y="2403464"/>
                </a:lnTo>
                <a:close/>
              </a:path>
            </a:pathLst>
          </a:custGeom>
          <a:solidFill>
            <a:srgbClr val="D5D5D5">
              <a:alpha val="100000"/>
            </a:srgbClr>
          </a:solidFill>
          <a:ln w="12700" cap="flat" cmpd="sng">
            <a:noFill/>
            <a:prstDash val="solid"/>
            <a:miter lim="800000"/>
          </a:ln>
        </p:spPr>
        <p:txBody>
          <a:bodyPr wrap="square" anchor="ctr">
            <a:noAutofit/>
          </a:bodyPr>
          <a:lstStyle/>
          <a:p>
            <a:pPr algn="ctr"/>
            <a:r>
              <a:rPr lang="en-US"/>
              <a:t>  </a:t>
            </a:r>
          </a:p>
        </p:txBody>
      </p:sp>
      <p:sp>
        <p:nvSpPr>
          <p:cNvPr id="3" name="Freeform 2">
            <a:extLst>
              <a:ext uri="{FF2B5EF4-FFF2-40B4-BE49-F238E27FC236}">
                <a16:creationId xmlns:a16="http://schemas.microsoft.com/office/drawing/2014/main" id="{A863BCD2-4303-6495-DA0B-AF992A0BA9DA}"/>
              </a:ext>
            </a:extLst>
          </p:cNvPr>
          <p:cNvSpPr/>
          <p:nvPr userDrawn="1"/>
        </p:nvSpPr>
        <p:spPr>
          <a:xfrm>
            <a:off x="7874473" y="0"/>
            <a:ext cx="4317527" cy="4332968"/>
          </a:xfrm>
          <a:custGeom>
            <a:avLst/>
            <a:gdLst>
              <a:gd name="connsiteX0" fmla="*/ 0 w 4317527"/>
              <a:gd name="connsiteY0" fmla="*/ 0 h 4332968"/>
              <a:gd name="connsiteX1" fmla="*/ 4317527 w 4317527"/>
              <a:gd name="connsiteY1" fmla="*/ 0 h 4332968"/>
              <a:gd name="connsiteX2" fmla="*/ 4317527 w 4317527"/>
              <a:gd name="connsiteY2" fmla="*/ 4332968 h 4332968"/>
              <a:gd name="connsiteX3" fmla="*/ 4254050 w 4317527"/>
              <a:gd name="connsiteY3" fmla="*/ 4321632 h 4332968"/>
              <a:gd name="connsiteX4" fmla="*/ 14692 w 4317527"/>
              <a:gd name="connsiteY4" fmla="*/ 82271 h 433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7527" h="4332968">
                <a:moveTo>
                  <a:pt x="0" y="0"/>
                </a:moveTo>
                <a:lnTo>
                  <a:pt x="4317527" y="0"/>
                </a:lnTo>
                <a:lnTo>
                  <a:pt x="4317527" y="4332968"/>
                </a:lnTo>
                <a:lnTo>
                  <a:pt x="4254050" y="4321632"/>
                </a:lnTo>
                <a:cubicBezTo>
                  <a:pt x="2126134" y="3886197"/>
                  <a:pt x="450125" y="2210181"/>
                  <a:pt x="14692" y="82271"/>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18" name="Rectangle 5">
            <a:extLst>
              <a:ext uri="{FF2B5EF4-FFF2-40B4-BE49-F238E27FC236}">
                <a16:creationId xmlns:a16="http://schemas.microsoft.com/office/drawing/2014/main" id="{B8E85790-6A03-BAD8-5D0B-50A57A1B6733}"/>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19" name="Slide Number Placeholder 7">
            <a:extLst>
              <a:ext uri="{FF2B5EF4-FFF2-40B4-BE49-F238E27FC236}">
                <a16:creationId xmlns:a16="http://schemas.microsoft.com/office/drawing/2014/main" id="{62105B1E-7515-98FB-D21B-BC154C0E40E4}"/>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0" name="Group 19">
            <a:extLst>
              <a:ext uri="{FF2B5EF4-FFF2-40B4-BE49-F238E27FC236}">
                <a16:creationId xmlns:a16="http://schemas.microsoft.com/office/drawing/2014/main" id="{844E0D66-6068-58FA-CE5D-8AA5DD7A6D11}"/>
              </a:ext>
            </a:extLst>
          </p:cNvPr>
          <p:cNvGrpSpPr/>
          <p:nvPr userDrawn="1"/>
        </p:nvGrpSpPr>
        <p:grpSpPr>
          <a:xfrm>
            <a:off x="403759" y="6609512"/>
            <a:ext cx="1350206" cy="231732"/>
            <a:chOff x="1825339" y="13095720"/>
            <a:chExt cx="2276229" cy="390663"/>
          </a:xfrm>
        </p:grpSpPr>
        <p:sp>
          <p:nvSpPr>
            <p:cNvPr id="37" name="Free Form 8">
              <a:extLst>
                <a:ext uri="{FF2B5EF4-FFF2-40B4-BE49-F238E27FC236}">
                  <a16:creationId xmlns:a16="http://schemas.microsoft.com/office/drawing/2014/main" id="{47DD9598-BEBC-53E1-5EE1-822F199814E2}"/>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8" name="Free Form 9">
              <a:extLst>
                <a:ext uri="{FF2B5EF4-FFF2-40B4-BE49-F238E27FC236}">
                  <a16:creationId xmlns:a16="http://schemas.microsoft.com/office/drawing/2014/main" id="{E9CAE341-3E53-94E1-5B25-4CB753C6F051}"/>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9" name="Free Form 10">
              <a:extLst>
                <a:ext uri="{FF2B5EF4-FFF2-40B4-BE49-F238E27FC236}">
                  <a16:creationId xmlns:a16="http://schemas.microsoft.com/office/drawing/2014/main" id="{46ADC76A-0A9D-E65F-5180-ED25E03C2D97}"/>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0" name="Free Form 11">
              <a:extLst>
                <a:ext uri="{FF2B5EF4-FFF2-40B4-BE49-F238E27FC236}">
                  <a16:creationId xmlns:a16="http://schemas.microsoft.com/office/drawing/2014/main" id="{15F05773-6655-1F44-E5D2-82566C27DB91}"/>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1" name="Free Form 12">
              <a:extLst>
                <a:ext uri="{FF2B5EF4-FFF2-40B4-BE49-F238E27FC236}">
                  <a16:creationId xmlns:a16="http://schemas.microsoft.com/office/drawing/2014/main" id="{E966A302-8DFF-CC2A-0355-F8B98ACC228D}"/>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13">
              <a:extLst>
                <a:ext uri="{FF2B5EF4-FFF2-40B4-BE49-F238E27FC236}">
                  <a16:creationId xmlns:a16="http://schemas.microsoft.com/office/drawing/2014/main" id="{614DF146-5864-BCF2-3AC9-2E57D91FF4B3}"/>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4">
              <a:extLst>
                <a:ext uri="{FF2B5EF4-FFF2-40B4-BE49-F238E27FC236}">
                  <a16:creationId xmlns:a16="http://schemas.microsoft.com/office/drawing/2014/main" id="{BB8B2D4A-4027-52B9-269C-2BB04884E1B9}"/>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5">
              <a:extLst>
                <a:ext uri="{FF2B5EF4-FFF2-40B4-BE49-F238E27FC236}">
                  <a16:creationId xmlns:a16="http://schemas.microsoft.com/office/drawing/2014/main" id="{49FE1D67-BE3A-BFAF-3E78-F1E1F4352EEB}"/>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6">
              <a:extLst>
                <a:ext uri="{FF2B5EF4-FFF2-40B4-BE49-F238E27FC236}">
                  <a16:creationId xmlns:a16="http://schemas.microsoft.com/office/drawing/2014/main" id="{DD0EF5EF-B80C-D223-F2F8-6A2F136816C4}"/>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7">
              <a:extLst>
                <a:ext uri="{FF2B5EF4-FFF2-40B4-BE49-F238E27FC236}">
                  <a16:creationId xmlns:a16="http://schemas.microsoft.com/office/drawing/2014/main" id="{F419226C-30BC-8CA5-3C5B-775A53E573DF}"/>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8">
              <a:extLst>
                <a:ext uri="{FF2B5EF4-FFF2-40B4-BE49-F238E27FC236}">
                  <a16:creationId xmlns:a16="http://schemas.microsoft.com/office/drawing/2014/main" id="{C032B8B4-D12D-48BA-44EC-CF6AFBC465CE}"/>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48" name="Text Placeholder 50">
            <a:extLst>
              <a:ext uri="{FF2B5EF4-FFF2-40B4-BE49-F238E27FC236}">
                <a16:creationId xmlns:a16="http://schemas.microsoft.com/office/drawing/2014/main" id="{56680368-844A-A096-884A-F1BCEF0FB083}"/>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49" name="Text Placeholder 50">
            <a:extLst>
              <a:ext uri="{FF2B5EF4-FFF2-40B4-BE49-F238E27FC236}">
                <a16:creationId xmlns:a16="http://schemas.microsoft.com/office/drawing/2014/main" id="{51E20819-E0DB-39D4-E9AF-471B7CE1298C}"/>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2469273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ukšs slaids-2">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B8E85790-6A03-BAD8-5D0B-50A57A1B6733}"/>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19" name="Slide Number Placeholder 7">
            <a:extLst>
              <a:ext uri="{FF2B5EF4-FFF2-40B4-BE49-F238E27FC236}">
                <a16:creationId xmlns:a16="http://schemas.microsoft.com/office/drawing/2014/main" id="{62105B1E-7515-98FB-D21B-BC154C0E40E4}"/>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0" name="Group 19">
            <a:extLst>
              <a:ext uri="{FF2B5EF4-FFF2-40B4-BE49-F238E27FC236}">
                <a16:creationId xmlns:a16="http://schemas.microsoft.com/office/drawing/2014/main" id="{844E0D66-6068-58FA-CE5D-8AA5DD7A6D11}"/>
              </a:ext>
            </a:extLst>
          </p:cNvPr>
          <p:cNvGrpSpPr/>
          <p:nvPr userDrawn="1"/>
        </p:nvGrpSpPr>
        <p:grpSpPr>
          <a:xfrm>
            <a:off x="403759" y="6609512"/>
            <a:ext cx="1350206" cy="231732"/>
            <a:chOff x="1825339" y="13095720"/>
            <a:chExt cx="2276229" cy="390663"/>
          </a:xfrm>
        </p:grpSpPr>
        <p:sp>
          <p:nvSpPr>
            <p:cNvPr id="37" name="Free Form 8">
              <a:extLst>
                <a:ext uri="{FF2B5EF4-FFF2-40B4-BE49-F238E27FC236}">
                  <a16:creationId xmlns:a16="http://schemas.microsoft.com/office/drawing/2014/main" id="{47DD9598-BEBC-53E1-5EE1-822F199814E2}"/>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8" name="Free Form 9">
              <a:extLst>
                <a:ext uri="{FF2B5EF4-FFF2-40B4-BE49-F238E27FC236}">
                  <a16:creationId xmlns:a16="http://schemas.microsoft.com/office/drawing/2014/main" id="{E9CAE341-3E53-94E1-5B25-4CB753C6F051}"/>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9" name="Free Form 10">
              <a:extLst>
                <a:ext uri="{FF2B5EF4-FFF2-40B4-BE49-F238E27FC236}">
                  <a16:creationId xmlns:a16="http://schemas.microsoft.com/office/drawing/2014/main" id="{46ADC76A-0A9D-E65F-5180-ED25E03C2D97}"/>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0" name="Free Form 11">
              <a:extLst>
                <a:ext uri="{FF2B5EF4-FFF2-40B4-BE49-F238E27FC236}">
                  <a16:creationId xmlns:a16="http://schemas.microsoft.com/office/drawing/2014/main" id="{15F05773-6655-1F44-E5D2-82566C27DB91}"/>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1" name="Free Form 12">
              <a:extLst>
                <a:ext uri="{FF2B5EF4-FFF2-40B4-BE49-F238E27FC236}">
                  <a16:creationId xmlns:a16="http://schemas.microsoft.com/office/drawing/2014/main" id="{E966A302-8DFF-CC2A-0355-F8B98ACC228D}"/>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2" name="Free Form 13">
              <a:extLst>
                <a:ext uri="{FF2B5EF4-FFF2-40B4-BE49-F238E27FC236}">
                  <a16:creationId xmlns:a16="http://schemas.microsoft.com/office/drawing/2014/main" id="{614DF146-5864-BCF2-3AC9-2E57D91FF4B3}"/>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3" name="Free Form 14">
              <a:extLst>
                <a:ext uri="{FF2B5EF4-FFF2-40B4-BE49-F238E27FC236}">
                  <a16:creationId xmlns:a16="http://schemas.microsoft.com/office/drawing/2014/main" id="{BB8B2D4A-4027-52B9-269C-2BB04884E1B9}"/>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4" name="Free Form 15">
              <a:extLst>
                <a:ext uri="{FF2B5EF4-FFF2-40B4-BE49-F238E27FC236}">
                  <a16:creationId xmlns:a16="http://schemas.microsoft.com/office/drawing/2014/main" id="{49FE1D67-BE3A-BFAF-3E78-F1E1F4352EEB}"/>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5" name="Free Form 16">
              <a:extLst>
                <a:ext uri="{FF2B5EF4-FFF2-40B4-BE49-F238E27FC236}">
                  <a16:creationId xmlns:a16="http://schemas.microsoft.com/office/drawing/2014/main" id="{DD0EF5EF-B80C-D223-F2F8-6A2F136816C4}"/>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6" name="Free Form 17">
              <a:extLst>
                <a:ext uri="{FF2B5EF4-FFF2-40B4-BE49-F238E27FC236}">
                  <a16:creationId xmlns:a16="http://schemas.microsoft.com/office/drawing/2014/main" id="{F419226C-30BC-8CA5-3C5B-775A53E573DF}"/>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47" name="Free Form 18">
              <a:extLst>
                <a:ext uri="{FF2B5EF4-FFF2-40B4-BE49-F238E27FC236}">
                  <a16:creationId xmlns:a16="http://schemas.microsoft.com/office/drawing/2014/main" id="{C032B8B4-D12D-48BA-44EC-CF6AFBC465CE}"/>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48" name="Text Placeholder 50">
            <a:extLst>
              <a:ext uri="{FF2B5EF4-FFF2-40B4-BE49-F238E27FC236}">
                <a16:creationId xmlns:a16="http://schemas.microsoft.com/office/drawing/2014/main" id="{56680368-844A-A096-884A-F1BCEF0FB083}"/>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49" name="Text Placeholder 50">
            <a:extLst>
              <a:ext uri="{FF2B5EF4-FFF2-40B4-BE49-F238E27FC236}">
                <a16:creationId xmlns:a16="http://schemas.microsoft.com/office/drawing/2014/main" id="{51E20819-E0DB-39D4-E9AF-471B7CE1298C}"/>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Tree>
    <p:extLst>
      <p:ext uri="{BB962C8B-B14F-4D97-AF65-F5344CB8AC3E}">
        <p14:creationId xmlns:p14="http://schemas.microsoft.com/office/powerpoint/2010/main" val="3352828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ukšs slaids-3">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859360"/>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apildus_Titulslaids-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205303"/>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apildus_Titulslaids-2">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457660"/>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apildus_Titulslaids-3">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258023"/>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apildus_Titulslaids-4">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704448"/>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apildus_Titulslaids-6">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42976"/>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evads">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47FA09C-3FD1-47A7-83B2-CB34C8A0485D}"/>
              </a:ext>
            </a:extLst>
          </p:cNvPr>
          <p:cNvSpPr/>
          <p:nvPr userDrawn="1"/>
        </p:nvSpPr>
        <p:spPr>
          <a:xfrm>
            <a:off x="0" y="0"/>
            <a:ext cx="12192000" cy="690924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8" name="Freeform 7">
            <a:extLst>
              <a:ext uri="{FF2B5EF4-FFF2-40B4-BE49-F238E27FC236}">
                <a16:creationId xmlns:a16="http://schemas.microsoft.com/office/drawing/2014/main" id="{28C786CA-5969-63F3-40D2-AFD6370EC133}"/>
              </a:ext>
            </a:extLst>
          </p:cNvPr>
          <p:cNvSpPr/>
          <p:nvPr userDrawn="1"/>
        </p:nvSpPr>
        <p:spPr>
          <a:xfrm>
            <a:off x="-5540" y="1"/>
            <a:ext cx="3536929" cy="1935771"/>
          </a:xfrm>
          <a:custGeom>
            <a:avLst/>
            <a:gdLst>
              <a:gd name="connsiteX0" fmla="*/ 0 w 3536929"/>
              <a:gd name="connsiteY0" fmla="*/ 0 h 1935771"/>
              <a:gd name="connsiteX1" fmla="*/ 3536929 w 3536929"/>
              <a:gd name="connsiteY1" fmla="*/ 0 h 1935771"/>
              <a:gd name="connsiteX2" fmla="*/ 3498573 w 3536929"/>
              <a:gd name="connsiteY2" fmla="*/ 142719 h 1935771"/>
              <a:gd name="connsiteX3" fmla="*/ 951190 w 3536929"/>
              <a:gd name="connsiteY3" fmla="*/ 1935771 h 1935771"/>
              <a:gd name="connsiteX4" fmla="*/ 951184 w 3536929"/>
              <a:gd name="connsiteY4" fmla="*/ 1935771 h 1935771"/>
              <a:gd name="connsiteX5" fmla="*/ 158011 w 3536929"/>
              <a:gd name="connsiteY5" fmla="*/ 1821042 h 1935771"/>
              <a:gd name="connsiteX6" fmla="*/ 0 w 3536929"/>
              <a:gd name="connsiteY6" fmla="*/ 1765711 h 19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6929" h="1935771">
                <a:moveTo>
                  <a:pt x="0" y="0"/>
                </a:moveTo>
                <a:lnTo>
                  <a:pt x="3536929" y="0"/>
                </a:lnTo>
                <a:lnTo>
                  <a:pt x="3498573" y="142719"/>
                </a:lnTo>
                <a:cubicBezTo>
                  <a:pt x="3160862" y="1181523"/>
                  <a:pt x="2148090" y="1935771"/>
                  <a:pt x="951190" y="1935771"/>
                </a:cubicBezTo>
                <a:lnTo>
                  <a:pt x="951184" y="1935771"/>
                </a:lnTo>
                <a:cubicBezTo>
                  <a:pt x="674976" y="1935771"/>
                  <a:pt x="408574" y="1895604"/>
                  <a:pt x="158011" y="1821042"/>
                </a:cubicBezTo>
                <a:lnTo>
                  <a:pt x="0" y="1765711"/>
                </a:ln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962819" y="637152"/>
            <a:ext cx="3456849" cy="460913"/>
          </a:xfrm>
          <a:prstGeom prst="rect">
            <a:avLst/>
          </a:prstGeom>
        </p:spPr>
        <p:txBody>
          <a:bodyPr anchor="ctr"/>
          <a:lstStyle>
            <a:lvl1pPr algn="l">
              <a:defRPr sz="3600" b="1" i="0">
                <a:solidFill>
                  <a:srgbClr val="003164"/>
                </a:solidFill>
                <a:latin typeface="HelveticaNeueLT Pro 55 Roman" panose="020B0604020202020204" pitchFamily="34" charset="77"/>
              </a:defRPr>
            </a:lvl1pPr>
          </a:lstStyle>
          <a:p>
            <a:r>
              <a:rPr lang="en-GB" dirty="0" err="1"/>
              <a:t>Atruna</a:t>
            </a:r>
            <a:endParaRPr lang="en-LV" dirty="0"/>
          </a:p>
        </p:txBody>
      </p:sp>
      <p:sp>
        <p:nvSpPr>
          <p:cNvPr id="4" name="Rectangle 5">
            <a:extLst>
              <a:ext uri="{FF2B5EF4-FFF2-40B4-BE49-F238E27FC236}">
                <a16:creationId xmlns:a16="http://schemas.microsoft.com/office/drawing/2014/main" id="{524FF499-D567-777D-F4D7-B4F168E77982}"/>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sp>
        <p:nvSpPr>
          <p:cNvPr id="21" name="Slide Number Placeholder 7">
            <a:extLst>
              <a:ext uri="{FF2B5EF4-FFF2-40B4-BE49-F238E27FC236}">
                <a16:creationId xmlns:a16="http://schemas.microsoft.com/office/drawing/2014/main" id="{3A2A388A-52A9-B77D-EFE9-DAD55B818A65}"/>
              </a:ext>
            </a:extLst>
          </p:cNvPr>
          <p:cNvSpPr>
            <a:spLocks noGrp="1"/>
          </p:cNvSpPr>
          <p:nvPr>
            <p:ph type="sldNum" sz="quarter" idx="4"/>
          </p:nvPr>
        </p:nvSpPr>
        <p:spPr>
          <a:xfrm>
            <a:off x="11100432" y="6541021"/>
            <a:ext cx="698531" cy="335768"/>
          </a:xfrm>
          <a:prstGeom prst="rect">
            <a:avLst/>
          </a:prstGeom>
        </p:spPr>
        <p:txBody>
          <a:bodyPr/>
          <a:lstStyle>
            <a:lvl1pPr>
              <a:defRPr b="0" i="0">
                <a:solidFill>
                  <a:schemeClr val="bg1"/>
                </a:solidFill>
                <a:latin typeface="HelveticaNeueLT Pro 55 Roman" panose="020B0604020202020204" pitchFamily="34" charset="77"/>
              </a:defRPr>
            </a:lvl1pPr>
          </a:lstStyle>
          <a:p>
            <a:pPr algn="ctr"/>
            <a:fld id="{1B1FABE7-5FE9-1F4F-B81B-652D979C6CA7}" type="slidenum">
              <a:rPr lang="en-LV" smtClean="0"/>
              <a:pPr algn="ctr"/>
              <a:t>‹#›</a:t>
            </a:fld>
            <a:endParaRPr lang="en-LV" dirty="0"/>
          </a:p>
        </p:txBody>
      </p:sp>
      <p:grpSp>
        <p:nvGrpSpPr>
          <p:cNvPr id="22" name="Group 21">
            <a:extLst>
              <a:ext uri="{FF2B5EF4-FFF2-40B4-BE49-F238E27FC236}">
                <a16:creationId xmlns:a16="http://schemas.microsoft.com/office/drawing/2014/main" id="{41C2B8FC-9A0B-55CD-6AF4-64437B7A8BC6}"/>
              </a:ext>
            </a:extLst>
          </p:cNvPr>
          <p:cNvGrpSpPr/>
          <p:nvPr userDrawn="1"/>
        </p:nvGrpSpPr>
        <p:grpSpPr>
          <a:xfrm>
            <a:off x="403759" y="6609512"/>
            <a:ext cx="1350206" cy="231732"/>
            <a:chOff x="1825339" y="13095720"/>
            <a:chExt cx="2276229" cy="390663"/>
          </a:xfrm>
        </p:grpSpPr>
        <p:sp>
          <p:nvSpPr>
            <p:cNvPr id="23" name="Free Form 8">
              <a:extLst>
                <a:ext uri="{FF2B5EF4-FFF2-40B4-BE49-F238E27FC236}">
                  <a16:creationId xmlns:a16="http://schemas.microsoft.com/office/drawing/2014/main" id="{04DDA5E7-FCA6-0947-E5F7-75C424BB172E}"/>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4" name="Free Form 9">
              <a:extLst>
                <a:ext uri="{FF2B5EF4-FFF2-40B4-BE49-F238E27FC236}">
                  <a16:creationId xmlns:a16="http://schemas.microsoft.com/office/drawing/2014/main" id="{6293D0C1-BC6B-E54B-562F-620D254C740F}"/>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5" name="Free Form 10">
              <a:extLst>
                <a:ext uri="{FF2B5EF4-FFF2-40B4-BE49-F238E27FC236}">
                  <a16:creationId xmlns:a16="http://schemas.microsoft.com/office/drawing/2014/main" id="{86FA1AD0-C941-49E3-F3D3-686757D90348}"/>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6" name="Free Form 11">
              <a:extLst>
                <a:ext uri="{FF2B5EF4-FFF2-40B4-BE49-F238E27FC236}">
                  <a16:creationId xmlns:a16="http://schemas.microsoft.com/office/drawing/2014/main" id="{D49928B0-6B0D-CB91-6227-D3CB930B997A}"/>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7" name="Free Form 12">
              <a:extLst>
                <a:ext uri="{FF2B5EF4-FFF2-40B4-BE49-F238E27FC236}">
                  <a16:creationId xmlns:a16="http://schemas.microsoft.com/office/drawing/2014/main" id="{1698119C-0248-952A-DEF1-8614327CADF8}"/>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8" name="Free Form 13">
              <a:extLst>
                <a:ext uri="{FF2B5EF4-FFF2-40B4-BE49-F238E27FC236}">
                  <a16:creationId xmlns:a16="http://schemas.microsoft.com/office/drawing/2014/main" id="{AB07069C-2A1B-A5B6-E02E-0A8D0060E5E7}"/>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29" name="Free Form 14">
              <a:extLst>
                <a:ext uri="{FF2B5EF4-FFF2-40B4-BE49-F238E27FC236}">
                  <a16:creationId xmlns:a16="http://schemas.microsoft.com/office/drawing/2014/main" id="{1801CF58-EA46-E3CF-5127-507F19F03342}"/>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0" name="Free Form 15">
              <a:extLst>
                <a:ext uri="{FF2B5EF4-FFF2-40B4-BE49-F238E27FC236}">
                  <a16:creationId xmlns:a16="http://schemas.microsoft.com/office/drawing/2014/main" id="{795A83A4-B56F-4FD6-F318-47272662CCF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1" name="Free Form 16">
              <a:extLst>
                <a:ext uri="{FF2B5EF4-FFF2-40B4-BE49-F238E27FC236}">
                  <a16:creationId xmlns:a16="http://schemas.microsoft.com/office/drawing/2014/main" id="{113F22A2-B6CB-3A53-A35A-1A4A109FD959}"/>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2" name="Free Form 17">
              <a:extLst>
                <a:ext uri="{FF2B5EF4-FFF2-40B4-BE49-F238E27FC236}">
                  <a16:creationId xmlns:a16="http://schemas.microsoft.com/office/drawing/2014/main" id="{9694716B-B2AD-B004-5AF1-40E777600DB7}"/>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33" name="Free Form 18">
              <a:extLst>
                <a:ext uri="{FF2B5EF4-FFF2-40B4-BE49-F238E27FC236}">
                  <a16:creationId xmlns:a16="http://schemas.microsoft.com/office/drawing/2014/main" id="{84795C7F-0071-9283-BD2A-2819A81064D5}"/>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34" name="Text Placeholder 50">
            <a:extLst>
              <a:ext uri="{FF2B5EF4-FFF2-40B4-BE49-F238E27FC236}">
                <a16:creationId xmlns:a16="http://schemas.microsoft.com/office/drawing/2014/main" id="{CC3D923E-00C4-8AE7-38EE-3177EFF4487B}"/>
              </a:ext>
            </a:extLst>
          </p:cNvPr>
          <p:cNvSpPr>
            <a:spLocks noGrp="1"/>
          </p:cNvSpPr>
          <p:nvPr>
            <p:ph type="body" sz="quarter" idx="10" hasCustomPrompt="1"/>
          </p:nvPr>
        </p:nvSpPr>
        <p:spPr>
          <a:xfrm>
            <a:off x="2322237" y="6608173"/>
            <a:ext cx="1700212"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Date</a:t>
            </a:r>
            <a:endParaRPr lang="en-LV"/>
          </a:p>
        </p:txBody>
      </p:sp>
      <p:sp>
        <p:nvSpPr>
          <p:cNvPr id="35" name="Text Placeholder 50">
            <a:extLst>
              <a:ext uri="{FF2B5EF4-FFF2-40B4-BE49-F238E27FC236}">
                <a16:creationId xmlns:a16="http://schemas.microsoft.com/office/drawing/2014/main" id="{970923A8-F6D6-5D81-9158-D6F7029235A8}"/>
              </a:ext>
            </a:extLst>
          </p:cNvPr>
          <p:cNvSpPr>
            <a:spLocks noGrp="1"/>
          </p:cNvSpPr>
          <p:nvPr>
            <p:ph type="body" sz="quarter" idx="11" hasCustomPrompt="1"/>
          </p:nvPr>
        </p:nvSpPr>
        <p:spPr>
          <a:xfrm>
            <a:off x="4073947" y="6607872"/>
            <a:ext cx="5728214" cy="360362"/>
          </a:xfrm>
          <a:prstGeom prst="rect">
            <a:avLst/>
          </a:prstGeom>
        </p:spPr>
        <p:txBody>
          <a:bodyPr/>
          <a:lstStyle>
            <a:lvl1pPr marL="0" indent="0" algn="ctr">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a:t>Footer</a:t>
            </a:r>
            <a:endParaRPr lang="en-LV"/>
          </a:p>
        </p:txBody>
      </p:sp>
      <p:sp>
        <p:nvSpPr>
          <p:cNvPr id="36" name="Content Placeholder 2">
            <a:extLst>
              <a:ext uri="{FF2B5EF4-FFF2-40B4-BE49-F238E27FC236}">
                <a16:creationId xmlns:a16="http://schemas.microsoft.com/office/drawing/2014/main" id="{3162C17B-1861-9E31-507A-869E501432AF}"/>
              </a:ext>
            </a:extLst>
          </p:cNvPr>
          <p:cNvSpPr>
            <a:spLocks noGrp="1"/>
          </p:cNvSpPr>
          <p:nvPr>
            <p:ph idx="12" hasCustomPrompt="1"/>
          </p:nvPr>
        </p:nvSpPr>
        <p:spPr>
          <a:xfrm>
            <a:off x="908947" y="1250812"/>
            <a:ext cx="3209190" cy="4894494"/>
          </a:xfrm>
          <a:prstGeom prst="rect">
            <a:avLst/>
          </a:prstGeom>
        </p:spPr>
        <p:txBody>
          <a:bodyPr/>
          <a:lstStyle>
            <a:lvl1pPr marL="0" indent="0">
              <a:buFontTx/>
              <a:buNone/>
              <a:defRPr sz="16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37" name="Content Placeholder 2">
            <a:extLst>
              <a:ext uri="{FF2B5EF4-FFF2-40B4-BE49-F238E27FC236}">
                <a16:creationId xmlns:a16="http://schemas.microsoft.com/office/drawing/2014/main" id="{C55D1DE6-DC4E-3D57-9188-FFE9865AADC3}"/>
              </a:ext>
            </a:extLst>
          </p:cNvPr>
          <p:cNvSpPr>
            <a:spLocks noGrp="1"/>
          </p:cNvSpPr>
          <p:nvPr>
            <p:ph idx="13" hasCustomPrompt="1"/>
          </p:nvPr>
        </p:nvSpPr>
        <p:spPr>
          <a:xfrm>
            <a:off x="4485865" y="1250812"/>
            <a:ext cx="3209190" cy="4894494"/>
          </a:xfrm>
          <a:prstGeom prst="rect">
            <a:avLst/>
          </a:prstGeom>
        </p:spPr>
        <p:txBody>
          <a:bodyPr/>
          <a:lstStyle>
            <a:lvl1pPr marL="0" indent="0">
              <a:buFontTx/>
              <a:buNone/>
              <a:defRPr sz="16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
        <p:nvSpPr>
          <p:cNvPr id="38" name="Content Placeholder 2">
            <a:extLst>
              <a:ext uri="{FF2B5EF4-FFF2-40B4-BE49-F238E27FC236}">
                <a16:creationId xmlns:a16="http://schemas.microsoft.com/office/drawing/2014/main" id="{84024D37-6AA8-F53C-3EB2-4F5CB073A3BF}"/>
              </a:ext>
            </a:extLst>
          </p:cNvPr>
          <p:cNvSpPr>
            <a:spLocks noGrp="1"/>
          </p:cNvSpPr>
          <p:nvPr>
            <p:ph idx="14" hasCustomPrompt="1"/>
          </p:nvPr>
        </p:nvSpPr>
        <p:spPr>
          <a:xfrm>
            <a:off x="8049335" y="1250812"/>
            <a:ext cx="3209190" cy="4894494"/>
          </a:xfrm>
          <a:prstGeom prst="rect">
            <a:avLst/>
          </a:prstGeom>
        </p:spPr>
        <p:txBody>
          <a:bodyPr/>
          <a:lstStyle>
            <a:lvl1pPr marL="0" indent="0">
              <a:buFontTx/>
              <a:buNone/>
              <a:defRPr sz="1600" b="0" i="0">
                <a:solidFill>
                  <a:schemeClr val="bg2">
                    <a:lumMod val="10000"/>
                  </a:schemeClr>
                </a:solidFill>
                <a:latin typeface="HelveticaNeueLT Pro 45 Lt" panose="020B0403020202020204" pitchFamily="34" charset="77"/>
              </a:defRPr>
            </a:lvl1pPr>
          </a:lstStyle>
          <a:p>
            <a:pPr lvl="0"/>
            <a:r>
              <a:rPr lang="en-GB" dirty="0" err="1"/>
              <a:t>Teksts</a:t>
            </a:r>
            <a:endParaRPr lang="en-GB" dirty="0"/>
          </a:p>
        </p:txBody>
      </p:sp>
    </p:spTree>
    <p:extLst>
      <p:ext uri="{BB962C8B-B14F-4D97-AF65-F5344CB8AC3E}">
        <p14:creationId xmlns:p14="http://schemas.microsoft.com/office/powerpoint/2010/main" val="3843518840"/>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apildus_Titulslaids-5">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792632"/>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ulslaids_starpslaids-1">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BF963ACD-76FA-B90F-E28E-297976044CB4}"/>
              </a:ext>
            </a:extLst>
          </p:cNvPr>
          <p:cNvSpPr/>
          <p:nvPr userDrawn="1"/>
        </p:nvSpPr>
        <p:spPr>
          <a:xfrm>
            <a:off x="-5540" y="0"/>
            <a:ext cx="12192000" cy="690924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37733" y="2649070"/>
            <a:ext cx="4152857" cy="1917856"/>
          </a:xfrm>
          <a:prstGeom prst="rect">
            <a:avLst/>
          </a:prstGeom>
        </p:spPr>
        <p:txBody>
          <a:bodyPr anchor="t" anchorCtr="0"/>
          <a:lstStyle>
            <a:lvl1pPr algn="l">
              <a:defRPr sz="5000" b="1" i="0">
                <a:solidFill>
                  <a:srgbClr val="003164"/>
                </a:solidFill>
                <a:latin typeface="HelveticaNeueLT Pro 55 Roman" panose="020B0604020202020204" pitchFamily="34" charset="77"/>
              </a:defRPr>
            </a:lvl1pPr>
          </a:lstStyle>
          <a:p>
            <a:r>
              <a:rPr lang="en-GB" dirty="0" err="1"/>
              <a:t>1. Koncerna</a:t>
            </a:r>
            <a:br>
              <a:rPr lang="en-GB" dirty="0" err="1"/>
            </a:br>
            <a:r>
              <a:rPr lang="en-GB" dirty="0" err="1"/>
              <a:t>    profils</a:t>
            </a:r>
            <a:endParaRPr lang="en-LV" dirty="0"/>
          </a:p>
        </p:txBody>
      </p:sp>
      <p:sp>
        <p:nvSpPr>
          <p:cNvPr id="11" name="Freeform 10">
            <a:extLst>
              <a:ext uri="{FF2B5EF4-FFF2-40B4-BE49-F238E27FC236}">
                <a16:creationId xmlns:a16="http://schemas.microsoft.com/office/drawing/2014/main" id="{3B0539CB-A6F9-7B83-073F-689278CDCD2E}"/>
              </a:ext>
            </a:extLst>
          </p:cNvPr>
          <p:cNvSpPr/>
          <p:nvPr userDrawn="1"/>
        </p:nvSpPr>
        <p:spPr>
          <a:xfrm>
            <a:off x="0" y="4958706"/>
            <a:ext cx="3792511" cy="1940677"/>
          </a:xfrm>
          <a:custGeom>
            <a:avLst/>
            <a:gdLst>
              <a:gd name="connsiteX0" fmla="*/ 1205447 w 3792511"/>
              <a:gd name="connsiteY0" fmla="*/ 0 h 1940677"/>
              <a:gd name="connsiteX1" fmla="*/ 1205453 w 3792511"/>
              <a:gd name="connsiteY1" fmla="*/ 0 h 1940677"/>
              <a:gd name="connsiteX2" fmla="*/ 3752836 w 3792511"/>
              <a:gd name="connsiteY2" fmla="*/ 1793049 h 1940677"/>
              <a:gd name="connsiteX3" fmla="*/ 3792511 w 3792511"/>
              <a:gd name="connsiteY3" fmla="*/ 1940677 h 1940677"/>
              <a:gd name="connsiteX4" fmla="*/ 0 w 3792511"/>
              <a:gd name="connsiteY4" fmla="*/ 1940677 h 1940677"/>
              <a:gd name="connsiteX5" fmla="*/ 0 w 3792511"/>
              <a:gd name="connsiteY5" fmla="*/ 277608 h 1940677"/>
              <a:gd name="connsiteX6" fmla="*/ 167214 w 3792511"/>
              <a:gd name="connsiteY6" fmla="*/ 200542 h 1940677"/>
              <a:gd name="connsiteX7" fmla="*/ 1205447 w 3792511"/>
              <a:gd name="connsiteY7" fmla="*/ 0 h 19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2511" h="1940677">
                <a:moveTo>
                  <a:pt x="1205447" y="0"/>
                </a:moveTo>
                <a:lnTo>
                  <a:pt x="1205453" y="0"/>
                </a:lnTo>
                <a:cubicBezTo>
                  <a:pt x="2402353" y="0"/>
                  <a:pt x="3415125" y="754248"/>
                  <a:pt x="3752836" y="1793049"/>
                </a:cubicBezTo>
                <a:lnTo>
                  <a:pt x="3792511" y="1940677"/>
                </a:lnTo>
                <a:lnTo>
                  <a:pt x="0" y="1940677"/>
                </a:lnTo>
                <a:lnTo>
                  <a:pt x="0" y="277608"/>
                </a:lnTo>
                <a:lnTo>
                  <a:pt x="167214" y="200542"/>
                </a:lnTo>
                <a:cubicBezTo>
                  <a:pt x="486325" y="71408"/>
                  <a:pt x="837170" y="0"/>
                  <a:pt x="1205447" y="0"/>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2" name="Picture Placeholder 4">
            <a:extLst>
              <a:ext uri="{FF2B5EF4-FFF2-40B4-BE49-F238E27FC236}">
                <a16:creationId xmlns:a16="http://schemas.microsoft.com/office/drawing/2014/main" id="{82CFDE07-71E6-7578-EFCB-078D9D7C4F95}"/>
              </a:ext>
            </a:extLst>
          </p:cNvPr>
          <p:cNvSpPr>
            <a:spLocks noGrp="1"/>
          </p:cNvSpPr>
          <p:nvPr>
            <p:ph type="pic" sz="quarter" idx="10"/>
          </p:nvPr>
        </p:nvSpPr>
        <p:spPr>
          <a:xfrm>
            <a:off x="5286663" y="-78291"/>
            <a:ext cx="6912900" cy="6992121"/>
          </a:xfrm>
          <a:custGeom>
            <a:avLst/>
            <a:gdLst>
              <a:gd name="connsiteX0" fmla="*/ 0 w 6596062"/>
              <a:gd name="connsiteY0" fmla="*/ 0 h 5953125"/>
              <a:gd name="connsiteX1" fmla="*/ 6596062 w 6596062"/>
              <a:gd name="connsiteY1" fmla="*/ 0 h 5953125"/>
              <a:gd name="connsiteX2" fmla="*/ 6596062 w 6596062"/>
              <a:gd name="connsiteY2" fmla="*/ 5953125 h 5953125"/>
              <a:gd name="connsiteX3" fmla="*/ 0 w 6596062"/>
              <a:gd name="connsiteY3" fmla="*/ 5953125 h 5953125"/>
              <a:gd name="connsiteX4" fmla="*/ 0 w 6596062"/>
              <a:gd name="connsiteY4" fmla="*/ 0 h 5953125"/>
              <a:gd name="connsiteX0" fmla="*/ 496711 w 6596062"/>
              <a:gd name="connsiteY0" fmla="*/ 1253067 h 5953125"/>
              <a:gd name="connsiteX1" fmla="*/ 6596062 w 6596062"/>
              <a:gd name="connsiteY1" fmla="*/ 0 h 5953125"/>
              <a:gd name="connsiteX2" fmla="*/ 6596062 w 6596062"/>
              <a:gd name="connsiteY2" fmla="*/ 5953125 h 5953125"/>
              <a:gd name="connsiteX3" fmla="*/ 0 w 6596062"/>
              <a:gd name="connsiteY3" fmla="*/ 5953125 h 5953125"/>
              <a:gd name="connsiteX4" fmla="*/ 496711 w 6596062"/>
              <a:gd name="connsiteY4" fmla="*/ 1253067 h 5953125"/>
              <a:gd name="connsiteX0" fmla="*/ 496711 w 6596062"/>
              <a:gd name="connsiteY0" fmla="*/ 1257307 h 5957365"/>
              <a:gd name="connsiteX1" fmla="*/ 6596062 w 6596062"/>
              <a:gd name="connsiteY1" fmla="*/ 4240 h 5957365"/>
              <a:gd name="connsiteX2" fmla="*/ 6596062 w 6596062"/>
              <a:gd name="connsiteY2" fmla="*/ 5957365 h 5957365"/>
              <a:gd name="connsiteX3" fmla="*/ 0 w 6596062"/>
              <a:gd name="connsiteY3" fmla="*/ 5957365 h 5957365"/>
              <a:gd name="connsiteX4" fmla="*/ 496711 w 6596062"/>
              <a:gd name="connsiteY4" fmla="*/ 1257307 h 5957365"/>
              <a:gd name="connsiteX0" fmla="*/ 496711 w 6596062"/>
              <a:gd name="connsiteY0" fmla="*/ 1403339 h 6103397"/>
              <a:gd name="connsiteX1" fmla="*/ 6596062 w 6596062"/>
              <a:gd name="connsiteY1" fmla="*/ 150272 h 6103397"/>
              <a:gd name="connsiteX2" fmla="*/ 6596062 w 6596062"/>
              <a:gd name="connsiteY2" fmla="*/ 6103397 h 6103397"/>
              <a:gd name="connsiteX3" fmla="*/ 0 w 6596062"/>
              <a:gd name="connsiteY3" fmla="*/ 6103397 h 6103397"/>
              <a:gd name="connsiteX4" fmla="*/ 496711 w 6596062"/>
              <a:gd name="connsiteY4" fmla="*/ 1403339 h 6103397"/>
              <a:gd name="connsiteX0" fmla="*/ 440267 w 6596062"/>
              <a:gd name="connsiteY0" fmla="*/ 1456888 h 6066635"/>
              <a:gd name="connsiteX1" fmla="*/ 6596062 w 6596062"/>
              <a:gd name="connsiteY1" fmla="*/ 113510 h 6066635"/>
              <a:gd name="connsiteX2" fmla="*/ 6596062 w 6596062"/>
              <a:gd name="connsiteY2" fmla="*/ 6066635 h 6066635"/>
              <a:gd name="connsiteX3" fmla="*/ 0 w 6596062"/>
              <a:gd name="connsiteY3" fmla="*/ 6066635 h 6066635"/>
              <a:gd name="connsiteX4" fmla="*/ 440267 w 6596062"/>
              <a:gd name="connsiteY4" fmla="*/ 1456888 h 6066635"/>
              <a:gd name="connsiteX0" fmla="*/ 0 w 6155795"/>
              <a:gd name="connsiteY0" fmla="*/ 1456888 h 6066635"/>
              <a:gd name="connsiteX1" fmla="*/ 6155795 w 6155795"/>
              <a:gd name="connsiteY1" fmla="*/ 113510 h 6066635"/>
              <a:gd name="connsiteX2" fmla="*/ 6155795 w 6155795"/>
              <a:gd name="connsiteY2" fmla="*/ 6066635 h 6066635"/>
              <a:gd name="connsiteX3" fmla="*/ 2167466 w 6155795"/>
              <a:gd name="connsiteY3" fmla="*/ 6010191 h 6066635"/>
              <a:gd name="connsiteX4" fmla="*/ 0 w 6155795"/>
              <a:gd name="connsiteY4" fmla="*/ 1456888 h 6066635"/>
              <a:gd name="connsiteX0" fmla="*/ 139043 w 6294838"/>
              <a:gd name="connsiteY0" fmla="*/ 1456888 h 6066635"/>
              <a:gd name="connsiteX1" fmla="*/ 6294838 w 6294838"/>
              <a:gd name="connsiteY1" fmla="*/ 113510 h 6066635"/>
              <a:gd name="connsiteX2" fmla="*/ 6294838 w 6294838"/>
              <a:gd name="connsiteY2" fmla="*/ 6066635 h 6066635"/>
              <a:gd name="connsiteX3" fmla="*/ 2306509 w 6294838"/>
              <a:gd name="connsiteY3" fmla="*/ 6010191 h 6066635"/>
              <a:gd name="connsiteX4" fmla="*/ 139043 w 6294838"/>
              <a:gd name="connsiteY4" fmla="*/ 1456888 h 6066635"/>
              <a:gd name="connsiteX0" fmla="*/ 431764 w 6587559"/>
              <a:gd name="connsiteY0" fmla="*/ 1456888 h 6066635"/>
              <a:gd name="connsiteX1" fmla="*/ 6587559 w 6587559"/>
              <a:gd name="connsiteY1" fmla="*/ 113510 h 6066635"/>
              <a:gd name="connsiteX2" fmla="*/ 6587559 w 6587559"/>
              <a:gd name="connsiteY2" fmla="*/ 6066635 h 6066635"/>
              <a:gd name="connsiteX3" fmla="*/ 2599230 w 6587559"/>
              <a:gd name="connsiteY3" fmla="*/ 6010191 h 6066635"/>
              <a:gd name="connsiteX4" fmla="*/ 431764 w 6587559"/>
              <a:gd name="connsiteY4" fmla="*/ 1456888 h 6066635"/>
              <a:gd name="connsiteX0" fmla="*/ 431764 w 6587559"/>
              <a:gd name="connsiteY0" fmla="*/ 1599383 h 6209130"/>
              <a:gd name="connsiteX1" fmla="*/ 6587559 w 6587559"/>
              <a:gd name="connsiteY1" fmla="*/ 256005 h 6209130"/>
              <a:gd name="connsiteX2" fmla="*/ 6587559 w 6587559"/>
              <a:gd name="connsiteY2" fmla="*/ 6209130 h 6209130"/>
              <a:gd name="connsiteX3" fmla="*/ 2599230 w 6587559"/>
              <a:gd name="connsiteY3" fmla="*/ 6152686 h 6209130"/>
              <a:gd name="connsiteX4" fmla="*/ 431764 w 6587559"/>
              <a:gd name="connsiteY4" fmla="*/ 1599383 h 6209130"/>
              <a:gd name="connsiteX0" fmla="*/ 431764 w 6587559"/>
              <a:gd name="connsiteY0" fmla="*/ 1599383 h 6163974"/>
              <a:gd name="connsiteX1" fmla="*/ 6587559 w 6587559"/>
              <a:gd name="connsiteY1" fmla="*/ 256005 h 6163974"/>
              <a:gd name="connsiteX2" fmla="*/ 6587559 w 6587559"/>
              <a:gd name="connsiteY2" fmla="*/ 6163974 h 6163974"/>
              <a:gd name="connsiteX3" fmla="*/ 2599230 w 6587559"/>
              <a:gd name="connsiteY3" fmla="*/ 6152686 h 6163974"/>
              <a:gd name="connsiteX4" fmla="*/ 431764 w 6587559"/>
              <a:gd name="connsiteY4" fmla="*/ 1599383 h 6163974"/>
              <a:gd name="connsiteX0" fmla="*/ 419830 w 6575625"/>
              <a:gd name="connsiteY0" fmla="*/ 1599383 h 6163974"/>
              <a:gd name="connsiteX1" fmla="*/ 6575625 w 6575625"/>
              <a:gd name="connsiteY1" fmla="*/ 256005 h 6163974"/>
              <a:gd name="connsiteX2" fmla="*/ 6575625 w 6575625"/>
              <a:gd name="connsiteY2" fmla="*/ 6163974 h 6163974"/>
              <a:gd name="connsiteX3" fmla="*/ 2587296 w 6575625"/>
              <a:gd name="connsiteY3" fmla="*/ 6152686 h 6163974"/>
              <a:gd name="connsiteX4" fmla="*/ 419830 w 6575625"/>
              <a:gd name="connsiteY4" fmla="*/ 1599383 h 6163974"/>
              <a:gd name="connsiteX0" fmla="*/ 456449 w 6533221"/>
              <a:gd name="connsiteY0" fmla="*/ 1617158 h 6147882"/>
              <a:gd name="connsiteX1" fmla="*/ 6533221 w 6533221"/>
              <a:gd name="connsiteY1" fmla="*/ 239913 h 6147882"/>
              <a:gd name="connsiteX2" fmla="*/ 6533221 w 6533221"/>
              <a:gd name="connsiteY2" fmla="*/ 6147882 h 6147882"/>
              <a:gd name="connsiteX3" fmla="*/ 2544892 w 6533221"/>
              <a:gd name="connsiteY3" fmla="*/ 6136594 h 6147882"/>
              <a:gd name="connsiteX4" fmla="*/ 456449 w 6533221"/>
              <a:gd name="connsiteY4" fmla="*/ 1617158 h 6147882"/>
              <a:gd name="connsiteX0" fmla="*/ 456449 w 6533221"/>
              <a:gd name="connsiteY0" fmla="*/ 1613108 h 6143832"/>
              <a:gd name="connsiteX1" fmla="*/ 6533221 w 6533221"/>
              <a:gd name="connsiteY1" fmla="*/ 235863 h 6143832"/>
              <a:gd name="connsiteX2" fmla="*/ 6533221 w 6533221"/>
              <a:gd name="connsiteY2" fmla="*/ 6143832 h 6143832"/>
              <a:gd name="connsiteX3" fmla="*/ 2544892 w 6533221"/>
              <a:gd name="connsiteY3" fmla="*/ 6132544 h 6143832"/>
              <a:gd name="connsiteX4" fmla="*/ 456449 w 6533221"/>
              <a:gd name="connsiteY4" fmla="*/ 1613108 h 6143832"/>
              <a:gd name="connsiteX0" fmla="*/ 456449 w 7156676"/>
              <a:gd name="connsiteY0" fmla="*/ 1613108 h 6168770"/>
              <a:gd name="connsiteX1" fmla="*/ 6533221 w 7156676"/>
              <a:gd name="connsiteY1" fmla="*/ 235863 h 6168770"/>
              <a:gd name="connsiteX2" fmla="*/ 7156676 w 7156676"/>
              <a:gd name="connsiteY2" fmla="*/ 6168770 h 6168770"/>
              <a:gd name="connsiteX3" fmla="*/ 2544892 w 7156676"/>
              <a:gd name="connsiteY3" fmla="*/ 6132544 h 6168770"/>
              <a:gd name="connsiteX4" fmla="*/ 456449 w 7156676"/>
              <a:gd name="connsiteY4" fmla="*/ 1613108 h 6168770"/>
              <a:gd name="connsiteX0" fmla="*/ 456449 w 7156676"/>
              <a:gd name="connsiteY0" fmla="*/ 2358146 h 6913808"/>
              <a:gd name="connsiteX1" fmla="*/ 7156675 w 7156676"/>
              <a:gd name="connsiteY1" fmla="*/ 0 h 6913808"/>
              <a:gd name="connsiteX2" fmla="*/ 7156676 w 7156676"/>
              <a:gd name="connsiteY2" fmla="*/ 6913808 h 6913808"/>
              <a:gd name="connsiteX3" fmla="*/ 2544892 w 7156676"/>
              <a:gd name="connsiteY3" fmla="*/ 6877582 h 6913808"/>
              <a:gd name="connsiteX4" fmla="*/ 456449 w 7156676"/>
              <a:gd name="connsiteY4" fmla="*/ 2358146 h 6913808"/>
              <a:gd name="connsiteX0" fmla="*/ 189806 w 7563364"/>
              <a:gd name="connsiteY0" fmla="*/ 1926487 h 6964288"/>
              <a:gd name="connsiteX1" fmla="*/ 7563363 w 7563364"/>
              <a:gd name="connsiteY1" fmla="*/ 50480 h 6964288"/>
              <a:gd name="connsiteX2" fmla="*/ 7563364 w 7563364"/>
              <a:gd name="connsiteY2" fmla="*/ 6964288 h 6964288"/>
              <a:gd name="connsiteX3" fmla="*/ 2951580 w 7563364"/>
              <a:gd name="connsiteY3" fmla="*/ 6928062 h 6964288"/>
              <a:gd name="connsiteX4" fmla="*/ 189806 w 7563364"/>
              <a:gd name="connsiteY4" fmla="*/ 1926487 h 6964288"/>
              <a:gd name="connsiteX0" fmla="*/ 146366 w 7519924"/>
              <a:gd name="connsiteY0" fmla="*/ 1926487 h 6964288"/>
              <a:gd name="connsiteX1" fmla="*/ 7519923 w 7519924"/>
              <a:gd name="connsiteY1" fmla="*/ 50480 h 6964288"/>
              <a:gd name="connsiteX2" fmla="*/ 7519924 w 7519924"/>
              <a:gd name="connsiteY2" fmla="*/ 6964288 h 6964288"/>
              <a:gd name="connsiteX3" fmla="*/ 2908140 w 7519924"/>
              <a:gd name="connsiteY3" fmla="*/ 6928062 h 6964288"/>
              <a:gd name="connsiteX4" fmla="*/ 146366 w 7519924"/>
              <a:gd name="connsiteY4" fmla="*/ 1926487 h 6964288"/>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9801"/>
              <a:gd name="connsiteY0" fmla="*/ 1821381 h 7000499"/>
              <a:gd name="connsiteX1" fmla="*/ 7561486 w 7569801"/>
              <a:gd name="connsiteY1" fmla="*/ 95003 h 7000499"/>
              <a:gd name="connsiteX2" fmla="*/ 7569801 w 7569801"/>
              <a:gd name="connsiteY2" fmla="*/ 7000499 h 7000499"/>
              <a:gd name="connsiteX3" fmla="*/ 2908140 w 7569801"/>
              <a:gd name="connsiteY3" fmla="*/ 6822956 h 7000499"/>
              <a:gd name="connsiteX4" fmla="*/ 146366 w 7569801"/>
              <a:gd name="connsiteY4" fmla="*/ 1821381 h 7000499"/>
              <a:gd name="connsiteX0" fmla="*/ 49591 w 7473026"/>
              <a:gd name="connsiteY0" fmla="*/ 1821381 h 7000499"/>
              <a:gd name="connsiteX1" fmla="*/ 7464711 w 7473026"/>
              <a:gd name="connsiteY1" fmla="*/ 95003 h 7000499"/>
              <a:gd name="connsiteX2" fmla="*/ 7473026 w 7473026"/>
              <a:gd name="connsiteY2" fmla="*/ 7000499 h 7000499"/>
              <a:gd name="connsiteX3" fmla="*/ 3276878 w 7473026"/>
              <a:gd name="connsiteY3" fmla="*/ 6980898 h 7000499"/>
              <a:gd name="connsiteX4" fmla="*/ 49591 w 7473026"/>
              <a:gd name="connsiteY4" fmla="*/ 1821381 h 7000499"/>
              <a:gd name="connsiteX0" fmla="*/ 137859 w 7561294"/>
              <a:gd name="connsiteY0" fmla="*/ 1821381 h 7000499"/>
              <a:gd name="connsiteX1" fmla="*/ 7552979 w 7561294"/>
              <a:gd name="connsiteY1" fmla="*/ 95003 h 7000499"/>
              <a:gd name="connsiteX2" fmla="*/ 7561294 w 7561294"/>
              <a:gd name="connsiteY2" fmla="*/ 7000499 h 7000499"/>
              <a:gd name="connsiteX3" fmla="*/ 3365146 w 7561294"/>
              <a:gd name="connsiteY3" fmla="*/ 6980898 h 7000499"/>
              <a:gd name="connsiteX4" fmla="*/ 137859 w 7561294"/>
              <a:gd name="connsiteY4" fmla="*/ 1821381 h 7000499"/>
              <a:gd name="connsiteX0" fmla="*/ 139974 w 7555096"/>
              <a:gd name="connsiteY0" fmla="*/ 1920363 h 6958164"/>
              <a:gd name="connsiteX1" fmla="*/ 7546781 w 7555096"/>
              <a:gd name="connsiteY1" fmla="*/ 52668 h 6958164"/>
              <a:gd name="connsiteX2" fmla="*/ 7555096 w 7555096"/>
              <a:gd name="connsiteY2" fmla="*/ 6958164 h 6958164"/>
              <a:gd name="connsiteX3" fmla="*/ 3358948 w 7555096"/>
              <a:gd name="connsiteY3" fmla="*/ 6938563 h 6958164"/>
              <a:gd name="connsiteX4" fmla="*/ 139974 w 7555096"/>
              <a:gd name="connsiteY4" fmla="*/ 1920363 h 6958164"/>
              <a:gd name="connsiteX0" fmla="*/ 139974 w 7546781"/>
              <a:gd name="connsiteY0" fmla="*/ 1920363 h 6974789"/>
              <a:gd name="connsiteX1" fmla="*/ 7546781 w 7546781"/>
              <a:gd name="connsiteY1" fmla="*/ 52668 h 6974789"/>
              <a:gd name="connsiteX2" fmla="*/ 6906703 w 7546781"/>
              <a:gd name="connsiteY2" fmla="*/ 6974789 h 6974789"/>
              <a:gd name="connsiteX3" fmla="*/ 3358948 w 7546781"/>
              <a:gd name="connsiteY3" fmla="*/ 6938563 h 6974789"/>
              <a:gd name="connsiteX4" fmla="*/ 139974 w 7546781"/>
              <a:gd name="connsiteY4" fmla="*/ 1920363 h 6974789"/>
              <a:gd name="connsiteX0" fmla="*/ 139974 w 6906703"/>
              <a:gd name="connsiteY0" fmla="*/ 1920363 h 6974789"/>
              <a:gd name="connsiteX1" fmla="*/ 6890075 w 6906703"/>
              <a:gd name="connsiteY1" fmla="*/ 52668 h 6974789"/>
              <a:gd name="connsiteX2" fmla="*/ 6906703 w 6906703"/>
              <a:gd name="connsiteY2" fmla="*/ 6974789 h 6974789"/>
              <a:gd name="connsiteX3" fmla="*/ 3358948 w 6906703"/>
              <a:gd name="connsiteY3" fmla="*/ 6938563 h 6974789"/>
              <a:gd name="connsiteX4" fmla="*/ 139974 w 6906703"/>
              <a:gd name="connsiteY4" fmla="*/ 1920363 h 6974789"/>
              <a:gd name="connsiteX0" fmla="*/ 137859 w 6912900"/>
              <a:gd name="connsiteY0" fmla="*/ 1926488 h 6972602"/>
              <a:gd name="connsiteX1" fmla="*/ 6896272 w 6912900"/>
              <a:gd name="connsiteY1" fmla="*/ 50481 h 6972602"/>
              <a:gd name="connsiteX2" fmla="*/ 6912900 w 6912900"/>
              <a:gd name="connsiteY2" fmla="*/ 6972602 h 6972602"/>
              <a:gd name="connsiteX3" fmla="*/ 3365145 w 6912900"/>
              <a:gd name="connsiteY3" fmla="*/ 6936376 h 6972602"/>
              <a:gd name="connsiteX4" fmla="*/ 137859 w 6912900"/>
              <a:gd name="connsiteY4" fmla="*/ 1926488 h 6972602"/>
              <a:gd name="connsiteX0" fmla="*/ 137859 w 6912900"/>
              <a:gd name="connsiteY0" fmla="*/ 1946007 h 6992121"/>
              <a:gd name="connsiteX1" fmla="*/ 6896272 w 6912900"/>
              <a:gd name="connsiteY1" fmla="*/ 70000 h 6992121"/>
              <a:gd name="connsiteX2" fmla="*/ 6912900 w 6912900"/>
              <a:gd name="connsiteY2" fmla="*/ 6992121 h 6992121"/>
              <a:gd name="connsiteX3" fmla="*/ 3365145 w 6912900"/>
              <a:gd name="connsiteY3" fmla="*/ 6955895 h 6992121"/>
              <a:gd name="connsiteX4" fmla="*/ 137859 w 6912900"/>
              <a:gd name="connsiteY4" fmla="*/ 1946007 h 699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900" h="6992121">
                <a:moveTo>
                  <a:pt x="137859" y="1946007"/>
                </a:moveTo>
                <a:cubicBezTo>
                  <a:pt x="761096" y="-643253"/>
                  <a:pt x="6883866" y="115156"/>
                  <a:pt x="6896272" y="70000"/>
                </a:cubicBezTo>
                <a:cubicBezTo>
                  <a:pt x="6896272" y="2374603"/>
                  <a:pt x="6912900" y="4687518"/>
                  <a:pt x="6912900" y="6992121"/>
                </a:cubicBezTo>
                <a:lnTo>
                  <a:pt x="3365145" y="6955895"/>
                </a:lnTo>
                <a:cubicBezTo>
                  <a:pt x="-907188" y="6018068"/>
                  <a:pt x="81415" y="2075241"/>
                  <a:pt x="137859" y="1946007"/>
                </a:cubicBezTo>
                <a:close/>
              </a:path>
            </a:pathLst>
          </a:custGeom>
        </p:spPr>
        <p:txBody>
          <a:bodyPr/>
          <a:lstStyle/>
          <a:p>
            <a:r>
              <a:rPr lang="en-GB"/>
              <a:t>Click icon to add picture</a:t>
            </a:r>
            <a:endParaRPr lang="en-LV"/>
          </a:p>
        </p:txBody>
      </p:sp>
      <p:sp>
        <p:nvSpPr>
          <p:cNvPr id="6" name="Freeform 5">
            <a:extLst>
              <a:ext uri="{FF2B5EF4-FFF2-40B4-BE49-F238E27FC236}">
                <a16:creationId xmlns:a16="http://schemas.microsoft.com/office/drawing/2014/main" id="{A0DA38F0-C15B-6194-4865-D941E3BBE8D4}"/>
              </a:ext>
            </a:extLst>
          </p:cNvPr>
          <p:cNvSpPr/>
          <p:nvPr userDrawn="1"/>
        </p:nvSpPr>
        <p:spPr>
          <a:xfrm>
            <a:off x="3364762" y="0"/>
            <a:ext cx="5228788" cy="2045650"/>
          </a:xfrm>
          <a:custGeom>
            <a:avLst/>
            <a:gdLst>
              <a:gd name="connsiteX0" fmla="*/ 0 w 5228788"/>
              <a:gd name="connsiteY0" fmla="*/ 0 h 2045650"/>
              <a:gd name="connsiteX1" fmla="*/ 5228788 w 5228788"/>
              <a:gd name="connsiteY1" fmla="*/ 0 h 2045650"/>
              <a:gd name="connsiteX2" fmla="*/ 5227506 w 5228788"/>
              <a:gd name="connsiteY2" fmla="*/ 8037 h 2045650"/>
              <a:gd name="connsiteX3" fmla="*/ 2614397 w 5228788"/>
              <a:gd name="connsiteY3" fmla="*/ 2045650 h 2045650"/>
              <a:gd name="connsiteX4" fmla="*/ 2614390 w 5228788"/>
              <a:gd name="connsiteY4" fmla="*/ 2045650 h 2045650"/>
              <a:gd name="connsiteX5" fmla="*/ 1282 w 5228788"/>
              <a:gd name="connsiteY5" fmla="*/ 8037 h 204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788" h="2045650">
                <a:moveTo>
                  <a:pt x="0" y="0"/>
                </a:moveTo>
                <a:lnTo>
                  <a:pt x="5228788" y="0"/>
                </a:lnTo>
                <a:lnTo>
                  <a:pt x="5227506" y="8037"/>
                </a:lnTo>
                <a:cubicBezTo>
                  <a:pt x="4978790" y="1170901"/>
                  <a:pt x="3903366" y="2045650"/>
                  <a:pt x="2614397" y="2045650"/>
                </a:cubicBezTo>
                <a:lnTo>
                  <a:pt x="2614390" y="2045650"/>
                </a:lnTo>
                <a:cubicBezTo>
                  <a:pt x="1325422" y="2045650"/>
                  <a:pt x="249997" y="1170901"/>
                  <a:pt x="1282" y="8037"/>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Tree>
    <p:extLst>
      <p:ext uri="{BB962C8B-B14F-4D97-AF65-F5344CB8AC3E}">
        <p14:creationId xmlns:p14="http://schemas.microsoft.com/office/powerpoint/2010/main" val="469558539"/>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ulslaids_starpslaids-2">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50CE1CF-8FFE-64A3-D3B2-7A827385442E}"/>
              </a:ext>
            </a:extLst>
          </p:cNvPr>
          <p:cNvSpPr/>
          <p:nvPr userDrawn="1"/>
        </p:nvSpPr>
        <p:spPr>
          <a:xfrm>
            <a:off x="0" y="-9858"/>
            <a:ext cx="12192000" cy="690924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37733" y="2649070"/>
            <a:ext cx="4152857" cy="1917856"/>
          </a:xfrm>
          <a:prstGeom prst="rect">
            <a:avLst/>
          </a:prstGeom>
        </p:spPr>
        <p:txBody>
          <a:bodyPr anchor="t" anchorCtr="0"/>
          <a:lstStyle>
            <a:lvl1pPr algn="l">
              <a:defRPr sz="5000" b="1" i="0">
                <a:solidFill>
                  <a:srgbClr val="003164"/>
                </a:solidFill>
                <a:latin typeface="HelveticaNeueLT Pro 55 Roman" panose="020B0604020202020204" pitchFamily="34" charset="77"/>
              </a:defRPr>
            </a:lvl1pPr>
          </a:lstStyle>
          <a:p>
            <a:r>
              <a:rPr lang="en-GB" dirty="0" err="1"/>
              <a:t>2. Finanšu</a:t>
            </a:r>
            <a:br>
              <a:rPr lang="en-GB" dirty="0" err="1"/>
            </a:br>
            <a:r>
              <a:rPr lang="en-GB" dirty="0" err="1"/>
              <a:t>    rezultāti</a:t>
            </a:r>
            <a:endParaRPr lang="en-LV" dirty="0"/>
          </a:p>
        </p:txBody>
      </p:sp>
      <p:sp>
        <p:nvSpPr>
          <p:cNvPr id="10" name="Freeform 9">
            <a:extLst>
              <a:ext uri="{FF2B5EF4-FFF2-40B4-BE49-F238E27FC236}">
                <a16:creationId xmlns:a16="http://schemas.microsoft.com/office/drawing/2014/main" id="{E16F27C6-A24A-D875-308D-28AA53FFEB63}"/>
              </a:ext>
            </a:extLst>
          </p:cNvPr>
          <p:cNvSpPr/>
          <p:nvPr userDrawn="1"/>
        </p:nvSpPr>
        <p:spPr>
          <a:xfrm>
            <a:off x="0" y="4968564"/>
            <a:ext cx="3798051" cy="1940677"/>
          </a:xfrm>
          <a:custGeom>
            <a:avLst/>
            <a:gdLst>
              <a:gd name="connsiteX0" fmla="*/ 1210987 w 3798051"/>
              <a:gd name="connsiteY0" fmla="*/ 0 h 1940677"/>
              <a:gd name="connsiteX1" fmla="*/ 1210993 w 3798051"/>
              <a:gd name="connsiteY1" fmla="*/ 0 h 1940677"/>
              <a:gd name="connsiteX2" fmla="*/ 3758376 w 3798051"/>
              <a:gd name="connsiteY2" fmla="*/ 1793049 h 1940677"/>
              <a:gd name="connsiteX3" fmla="*/ 3798051 w 3798051"/>
              <a:gd name="connsiteY3" fmla="*/ 1940677 h 1940677"/>
              <a:gd name="connsiteX4" fmla="*/ 0 w 3798051"/>
              <a:gd name="connsiteY4" fmla="*/ 1940677 h 1940677"/>
              <a:gd name="connsiteX5" fmla="*/ 0 w 3798051"/>
              <a:gd name="connsiteY5" fmla="*/ 280162 h 1940677"/>
              <a:gd name="connsiteX6" fmla="*/ 172754 w 3798051"/>
              <a:gd name="connsiteY6" fmla="*/ 200542 h 1940677"/>
              <a:gd name="connsiteX7" fmla="*/ 1210987 w 3798051"/>
              <a:gd name="connsiteY7" fmla="*/ 0 h 19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8051" h="1940677">
                <a:moveTo>
                  <a:pt x="1210987" y="0"/>
                </a:moveTo>
                <a:lnTo>
                  <a:pt x="1210993" y="0"/>
                </a:lnTo>
                <a:cubicBezTo>
                  <a:pt x="2407893" y="0"/>
                  <a:pt x="3420665" y="754248"/>
                  <a:pt x="3758376" y="1793049"/>
                </a:cubicBezTo>
                <a:lnTo>
                  <a:pt x="3798051" y="1940677"/>
                </a:lnTo>
                <a:lnTo>
                  <a:pt x="0" y="1940677"/>
                </a:lnTo>
                <a:lnTo>
                  <a:pt x="0" y="280162"/>
                </a:lnTo>
                <a:lnTo>
                  <a:pt x="172754" y="200542"/>
                </a:lnTo>
                <a:cubicBezTo>
                  <a:pt x="491865" y="71409"/>
                  <a:pt x="842710" y="0"/>
                  <a:pt x="1210987" y="0"/>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2" name="Picture Placeholder 4">
            <a:extLst>
              <a:ext uri="{FF2B5EF4-FFF2-40B4-BE49-F238E27FC236}">
                <a16:creationId xmlns:a16="http://schemas.microsoft.com/office/drawing/2014/main" id="{7CB63528-EB36-3481-000A-9B0E9D03A4EF}"/>
              </a:ext>
            </a:extLst>
          </p:cNvPr>
          <p:cNvSpPr>
            <a:spLocks noGrp="1"/>
          </p:cNvSpPr>
          <p:nvPr>
            <p:ph type="pic" sz="quarter" idx="10"/>
          </p:nvPr>
        </p:nvSpPr>
        <p:spPr>
          <a:xfrm>
            <a:off x="5286663" y="-78291"/>
            <a:ext cx="6912900" cy="6992121"/>
          </a:xfrm>
          <a:custGeom>
            <a:avLst/>
            <a:gdLst>
              <a:gd name="connsiteX0" fmla="*/ 0 w 6596062"/>
              <a:gd name="connsiteY0" fmla="*/ 0 h 5953125"/>
              <a:gd name="connsiteX1" fmla="*/ 6596062 w 6596062"/>
              <a:gd name="connsiteY1" fmla="*/ 0 h 5953125"/>
              <a:gd name="connsiteX2" fmla="*/ 6596062 w 6596062"/>
              <a:gd name="connsiteY2" fmla="*/ 5953125 h 5953125"/>
              <a:gd name="connsiteX3" fmla="*/ 0 w 6596062"/>
              <a:gd name="connsiteY3" fmla="*/ 5953125 h 5953125"/>
              <a:gd name="connsiteX4" fmla="*/ 0 w 6596062"/>
              <a:gd name="connsiteY4" fmla="*/ 0 h 5953125"/>
              <a:gd name="connsiteX0" fmla="*/ 496711 w 6596062"/>
              <a:gd name="connsiteY0" fmla="*/ 1253067 h 5953125"/>
              <a:gd name="connsiteX1" fmla="*/ 6596062 w 6596062"/>
              <a:gd name="connsiteY1" fmla="*/ 0 h 5953125"/>
              <a:gd name="connsiteX2" fmla="*/ 6596062 w 6596062"/>
              <a:gd name="connsiteY2" fmla="*/ 5953125 h 5953125"/>
              <a:gd name="connsiteX3" fmla="*/ 0 w 6596062"/>
              <a:gd name="connsiteY3" fmla="*/ 5953125 h 5953125"/>
              <a:gd name="connsiteX4" fmla="*/ 496711 w 6596062"/>
              <a:gd name="connsiteY4" fmla="*/ 1253067 h 5953125"/>
              <a:gd name="connsiteX0" fmla="*/ 496711 w 6596062"/>
              <a:gd name="connsiteY0" fmla="*/ 1257307 h 5957365"/>
              <a:gd name="connsiteX1" fmla="*/ 6596062 w 6596062"/>
              <a:gd name="connsiteY1" fmla="*/ 4240 h 5957365"/>
              <a:gd name="connsiteX2" fmla="*/ 6596062 w 6596062"/>
              <a:gd name="connsiteY2" fmla="*/ 5957365 h 5957365"/>
              <a:gd name="connsiteX3" fmla="*/ 0 w 6596062"/>
              <a:gd name="connsiteY3" fmla="*/ 5957365 h 5957365"/>
              <a:gd name="connsiteX4" fmla="*/ 496711 w 6596062"/>
              <a:gd name="connsiteY4" fmla="*/ 1257307 h 5957365"/>
              <a:gd name="connsiteX0" fmla="*/ 496711 w 6596062"/>
              <a:gd name="connsiteY0" fmla="*/ 1403339 h 6103397"/>
              <a:gd name="connsiteX1" fmla="*/ 6596062 w 6596062"/>
              <a:gd name="connsiteY1" fmla="*/ 150272 h 6103397"/>
              <a:gd name="connsiteX2" fmla="*/ 6596062 w 6596062"/>
              <a:gd name="connsiteY2" fmla="*/ 6103397 h 6103397"/>
              <a:gd name="connsiteX3" fmla="*/ 0 w 6596062"/>
              <a:gd name="connsiteY3" fmla="*/ 6103397 h 6103397"/>
              <a:gd name="connsiteX4" fmla="*/ 496711 w 6596062"/>
              <a:gd name="connsiteY4" fmla="*/ 1403339 h 6103397"/>
              <a:gd name="connsiteX0" fmla="*/ 440267 w 6596062"/>
              <a:gd name="connsiteY0" fmla="*/ 1456888 h 6066635"/>
              <a:gd name="connsiteX1" fmla="*/ 6596062 w 6596062"/>
              <a:gd name="connsiteY1" fmla="*/ 113510 h 6066635"/>
              <a:gd name="connsiteX2" fmla="*/ 6596062 w 6596062"/>
              <a:gd name="connsiteY2" fmla="*/ 6066635 h 6066635"/>
              <a:gd name="connsiteX3" fmla="*/ 0 w 6596062"/>
              <a:gd name="connsiteY3" fmla="*/ 6066635 h 6066635"/>
              <a:gd name="connsiteX4" fmla="*/ 440267 w 6596062"/>
              <a:gd name="connsiteY4" fmla="*/ 1456888 h 6066635"/>
              <a:gd name="connsiteX0" fmla="*/ 0 w 6155795"/>
              <a:gd name="connsiteY0" fmla="*/ 1456888 h 6066635"/>
              <a:gd name="connsiteX1" fmla="*/ 6155795 w 6155795"/>
              <a:gd name="connsiteY1" fmla="*/ 113510 h 6066635"/>
              <a:gd name="connsiteX2" fmla="*/ 6155795 w 6155795"/>
              <a:gd name="connsiteY2" fmla="*/ 6066635 h 6066635"/>
              <a:gd name="connsiteX3" fmla="*/ 2167466 w 6155795"/>
              <a:gd name="connsiteY3" fmla="*/ 6010191 h 6066635"/>
              <a:gd name="connsiteX4" fmla="*/ 0 w 6155795"/>
              <a:gd name="connsiteY4" fmla="*/ 1456888 h 6066635"/>
              <a:gd name="connsiteX0" fmla="*/ 139043 w 6294838"/>
              <a:gd name="connsiteY0" fmla="*/ 1456888 h 6066635"/>
              <a:gd name="connsiteX1" fmla="*/ 6294838 w 6294838"/>
              <a:gd name="connsiteY1" fmla="*/ 113510 h 6066635"/>
              <a:gd name="connsiteX2" fmla="*/ 6294838 w 6294838"/>
              <a:gd name="connsiteY2" fmla="*/ 6066635 h 6066635"/>
              <a:gd name="connsiteX3" fmla="*/ 2306509 w 6294838"/>
              <a:gd name="connsiteY3" fmla="*/ 6010191 h 6066635"/>
              <a:gd name="connsiteX4" fmla="*/ 139043 w 6294838"/>
              <a:gd name="connsiteY4" fmla="*/ 1456888 h 6066635"/>
              <a:gd name="connsiteX0" fmla="*/ 431764 w 6587559"/>
              <a:gd name="connsiteY0" fmla="*/ 1456888 h 6066635"/>
              <a:gd name="connsiteX1" fmla="*/ 6587559 w 6587559"/>
              <a:gd name="connsiteY1" fmla="*/ 113510 h 6066635"/>
              <a:gd name="connsiteX2" fmla="*/ 6587559 w 6587559"/>
              <a:gd name="connsiteY2" fmla="*/ 6066635 h 6066635"/>
              <a:gd name="connsiteX3" fmla="*/ 2599230 w 6587559"/>
              <a:gd name="connsiteY3" fmla="*/ 6010191 h 6066635"/>
              <a:gd name="connsiteX4" fmla="*/ 431764 w 6587559"/>
              <a:gd name="connsiteY4" fmla="*/ 1456888 h 6066635"/>
              <a:gd name="connsiteX0" fmla="*/ 431764 w 6587559"/>
              <a:gd name="connsiteY0" fmla="*/ 1599383 h 6209130"/>
              <a:gd name="connsiteX1" fmla="*/ 6587559 w 6587559"/>
              <a:gd name="connsiteY1" fmla="*/ 256005 h 6209130"/>
              <a:gd name="connsiteX2" fmla="*/ 6587559 w 6587559"/>
              <a:gd name="connsiteY2" fmla="*/ 6209130 h 6209130"/>
              <a:gd name="connsiteX3" fmla="*/ 2599230 w 6587559"/>
              <a:gd name="connsiteY3" fmla="*/ 6152686 h 6209130"/>
              <a:gd name="connsiteX4" fmla="*/ 431764 w 6587559"/>
              <a:gd name="connsiteY4" fmla="*/ 1599383 h 6209130"/>
              <a:gd name="connsiteX0" fmla="*/ 431764 w 6587559"/>
              <a:gd name="connsiteY0" fmla="*/ 1599383 h 6163974"/>
              <a:gd name="connsiteX1" fmla="*/ 6587559 w 6587559"/>
              <a:gd name="connsiteY1" fmla="*/ 256005 h 6163974"/>
              <a:gd name="connsiteX2" fmla="*/ 6587559 w 6587559"/>
              <a:gd name="connsiteY2" fmla="*/ 6163974 h 6163974"/>
              <a:gd name="connsiteX3" fmla="*/ 2599230 w 6587559"/>
              <a:gd name="connsiteY3" fmla="*/ 6152686 h 6163974"/>
              <a:gd name="connsiteX4" fmla="*/ 431764 w 6587559"/>
              <a:gd name="connsiteY4" fmla="*/ 1599383 h 6163974"/>
              <a:gd name="connsiteX0" fmla="*/ 419830 w 6575625"/>
              <a:gd name="connsiteY0" fmla="*/ 1599383 h 6163974"/>
              <a:gd name="connsiteX1" fmla="*/ 6575625 w 6575625"/>
              <a:gd name="connsiteY1" fmla="*/ 256005 h 6163974"/>
              <a:gd name="connsiteX2" fmla="*/ 6575625 w 6575625"/>
              <a:gd name="connsiteY2" fmla="*/ 6163974 h 6163974"/>
              <a:gd name="connsiteX3" fmla="*/ 2587296 w 6575625"/>
              <a:gd name="connsiteY3" fmla="*/ 6152686 h 6163974"/>
              <a:gd name="connsiteX4" fmla="*/ 419830 w 6575625"/>
              <a:gd name="connsiteY4" fmla="*/ 1599383 h 6163974"/>
              <a:gd name="connsiteX0" fmla="*/ 456449 w 6533221"/>
              <a:gd name="connsiteY0" fmla="*/ 1617158 h 6147882"/>
              <a:gd name="connsiteX1" fmla="*/ 6533221 w 6533221"/>
              <a:gd name="connsiteY1" fmla="*/ 239913 h 6147882"/>
              <a:gd name="connsiteX2" fmla="*/ 6533221 w 6533221"/>
              <a:gd name="connsiteY2" fmla="*/ 6147882 h 6147882"/>
              <a:gd name="connsiteX3" fmla="*/ 2544892 w 6533221"/>
              <a:gd name="connsiteY3" fmla="*/ 6136594 h 6147882"/>
              <a:gd name="connsiteX4" fmla="*/ 456449 w 6533221"/>
              <a:gd name="connsiteY4" fmla="*/ 1617158 h 6147882"/>
              <a:gd name="connsiteX0" fmla="*/ 456449 w 6533221"/>
              <a:gd name="connsiteY0" fmla="*/ 1613108 h 6143832"/>
              <a:gd name="connsiteX1" fmla="*/ 6533221 w 6533221"/>
              <a:gd name="connsiteY1" fmla="*/ 235863 h 6143832"/>
              <a:gd name="connsiteX2" fmla="*/ 6533221 w 6533221"/>
              <a:gd name="connsiteY2" fmla="*/ 6143832 h 6143832"/>
              <a:gd name="connsiteX3" fmla="*/ 2544892 w 6533221"/>
              <a:gd name="connsiteY3" fmla="*/ 6132544 h 6143832"/>
              <a:gd name="connsiteX4" fmla="*/ 456449 w 6533221"/>
              <a:gd name="connsiteY4" fmla="*/ 1613108 h 6143832"/>
              <a:gd name="connsiteX0" fmla="*/ 456449 w 7156676"/>
              <a:gd name="connsiteY0" fmla="*/ 1613108 h 6168770"/>
              <a:gd name="connsiteX1" fmla="*/ 6533221 w 7156676"/>
              <a:gd name="connsiteY1" fmla="*/ 235863 h 6168770"/>
              <a:gd name="connsiteX2" fmla="*/ 7156676 w 7156676"/>
              <a:gd name="connsiteY2" fmla="*/ 6168770 h 6168770"/>
              <a:gd name="connsiteX3" fmla="*/ 2544892 w 7156676"/>
              <a:gd name="connsiteY3" fmla="*/ 6132544 h 6168770"/>
              <a:gd name="connsiteX4" fmla="*/ 456449 w 7156676"/>
              <a:gd name="connsiteY4" fmla="*/ 1613108 h 6168770"/>
              <a:gd name="connsiteX0" fmla="*/ 456449 w 7156676"/>
              <a:gd name="connsiteY0" fmla="*/ 2358146 h 6913808"/>
              <a:gd name="connsiteX1" fmla="*/ 7156675 w 7156676"/>
              <a:gd name="connsiteY1" fmla="*/ 0 h 6913808"/>
              <a:gd name="connsiteX2" fmla="*/ 7156676 w 7156676"/>
              <a:gd name="connsiteY2" fmla="*/ 6913808 h 6913808"/>
              <a:gd name="connsiteX3" fmla="*/ 2544892 w 7156676"/>
              <a:gd name="connsiteY3" fmla="*/ 6877582 h 6913808"/>
              <a:gd name="connsiteX4" fmla="*/ 456449 w 7156676"/>
              <a:gd name="connsiteY4" fmla="*/ 2358146 h 6913808"/>
              <a:gd name="connsiteX0" fmla="*/ 189806 w 7563364"/>
              <a:gd name="connsiteY0" fmla="*/ 1926487 h 6964288"/>
              <a:gd name="connsiteX1" fmla="*/ 7563363 w 7563364"/>
              <a:gd name="connsiteY1" fmla="*/ 50480 h 6964288"/>
              <a:gd name="connsiteX2" fmla="*/ 7563364 w 7563364"/>
              <a:gd name="connsiteY2" fmla="*/ 6964288 h 6964288"/>
              <a:gd name="connsiteX3" fmla="*/ 2951580 w 7563364"/>
              <a:gd name="connsiteY3" fmla="*/ 6928062 h 6964288"/>
              <a:gd name="connsiteX4" fmla="*/ 189806 w 7563364"/>
              <a:gd name="connsiteY4" fmla="*/ 1926487 h 6964288"/>
              <a:gd name="connsiteX0" fmla="*/ 146366 w 7519924"/>
              <a:gd name="connsiteY0" fmla="*/ 1926487 h 6964288"/>
              <a:gd name="connsiteX1" fmla="*/ 7519923 w 7519924"/>
              <a:gd name="connsiteY1" fmla="*/ 50480 h 6964288"/>
              <a:gd name="connsiteX2" fmla="*/ 7519924 w 7519924"/>
              <a:gd name="connsiteY2" fmla="*/ 6964288 h 6964288"/>
              <a:gd name="connsiteX3" fmla="*/ 2908140 w 7519924"/>
              <a:gd name="connsiteY3" fmla="*/ 6928062 h 6964288"/>
              <a:gd name="connsiteX4" fmla="*/ 146366 w 7519924"/>
              <a:gd name="connsiteY4" fmla="*/ 1926487 h 6964288"/>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9801"/>
              <a:gd name="connsiteY0" fmla="*/ 1821381 h 7000499"/>
              <a:gd name="connsiteX1" fmla="*/ 7561486 w 7569801"/>
              <a:gd name="connsiteY1" fmla="*/ 95003 h 7000499"/>
              <a:gd name="connsiteX2" fmla="*/ 7569801 w 7569801"/>
              <a:gd name="connsiteY2" fmla="*/ 7000499 h 7000499"/>
              <a:gd name="connsiteX3" fmla="*/ 2908140 w 7569801"/>
              <a:gd name="connsiteY3" fmla="*/ 6822956 h 7000499"/>
              <a:gd name="connsiteX4" fmla="*/ 146366 w 7569801"/>
              <a:gd name="connsiteY4" fmla="*/ 1821381 h 7000499"/>
              <a:gd name="connsiteX0" fmla="*/ 49591 w 7473026"/>
              <a:gd name="connsiteY0" fmla="*/ 1821381 h 7000499"/>
              <a:gd name="connsiteX1" fmla="*/ 7464711 w 7473026"/>
              <a:gd name="connsiteY1" fmla="*/ 95003 h 7000499"/>
              <a:gd name="connsiteX2" fmla="*/ 7473026 w 7473026"/>
              <a:gd name="connsiteY2" fmla="*/ 7000499 h 7000499"/>
              <a:gd name="connsiteX3" fmla="*/ 3276878 w 7473026"/>
              <a:gd name="connsiteY3" fmla="*/ 6980898 h 7000499"/>
              <a:gd name="connsiteX4" fmla="*/ 49591 w 7473026"/>
              <a:gd name="connsiteY4" fmla="*/ 1821381 h 7000499"/>
              <a:gd name="connsiteX0" fmla="*/ 137859 w 7561294"/>
              <a:gd name="connsiteY0" fmla="*/ 1821381 h 7000499"/>
              <a:gd name="connsiteX1" fmla="*/ 7552979 w 7561294"/>
              <a:gd name="connsiteY1" fmla="*/ 95003 h 7000499"/>
              <a:gd name="connsiteX2" fmla="*/ 7561294 w 7561294"/>
              <a:gd name="connsiteY2" fmla="*/ 7000499 h 7000499"/>
              <a:gd name="connsiteX3" fmla="*/ 3365146 w 7561294"/>
              <a:gd name="connsiteY3" fmla="*/ 6980898 h 7000499"/>
              <a:gd name="connsiteX4" fmla="*/ 137859 w 7561294"/>
              <a:gd name="connsiteY4" fmla="*/ 1821381 h 7000499"/>
              <a:gd name="connsiteX0" fmla="*/ 139974 w 7555096"/>
              <a:gd name="connsiteY0" fmla="*/ 1920363 h 6958164"/>
              <a:gd name="connsiteX1" fmla="*/ 7546781 w 7555096"/>
              <a:gd name="connsiteY1" fmla="*/ 52668 h 6958164"/>
              <a:gd name="connsiteX2" fmla="*/ 7555096 w 7555096"/>
              <a:gd name="connsiteY2" fmla="*/ 6958164 h 6958164"/>
              <a:gd name="connsiteX3" fmla="*/ 3358948 w 7555096"/>
              <a:gd name="connsiteY3" fmla="*/ 6938563 h 6958164"/>
              <a:gd name="connsiteX4" fmla="*/ 139974 w 7555096"/>
              <a:gd name="connsiteY4" fmla="*/ 1920363 h 6958164"/>
              <a:gd name="connsiteX0" fmla="*/ 139974 w 7546781"/>
              <a:gd name="connsiteY0" fmla="*/ 1920363 h 6974789"/>
              <a:gd name="connsiteX1" fmla="*/ 7546781 w 7546781"/>
              <a:gd name="connsiteY1" fmla="*/ 52668 h 6974789"/>
              <a:gd name="connsiteX2" fmla="*/ 6906703 w 7546781"/>
              <a:gd name="connsiteY2" fmla="*/ 6974789 h 6974789"/>
              <a:gd name="connsiteX3" fmla="*/ 3358948 w 7546781"/>
              <a:gd name="connsiteY3" fmla="*/ 6938563 h 6974789"/>
              <a:gd name="connsiteX4" fmla="*/ 139974 w 7546781"/>
              <a:gd name="connsiteY4" fmla="*/ 1920363 h 6974789"/>
              <a:gd name="connsiteX0" fmla="*/ 139974 w 6906703"/>
              <a:gd name="connsiteY0" fmla="*/ 1920363 h 6974789"/>
              <a:gd name="connsiteX1" fmla="*/ 6890075 w 6906703"/>
              <a:gd name="connsiteY1" fmla="*/ 52668 h 6974789"/>
              <a:gd name="connsiteX2" fmla="*/ 6906703 w 6906703"/>
              <a:gd name="connsiteY2" fmla="*/ 6974789 h 6974789"/>
              <a:gd name="connsiteX3" fmla="*/ 3358948 w 6906703"/>
              <a:gd name="connsiteY3" fmla="*/ 6938563 h 6974789"/>
              <a:gd name="connsiteX4" fmla="*/ 139974 w 6906703"/>
              <a:gd name="connsiteY4" fmla="*/ 1920363 h 6974789"/>
              <a:gd name="connsiteX0" fmla="*/ 137859 w 6912900"/>
              <a:gd name="connsiteY0" fmla="*/ 1926488 h 6972602"/>
              <a:gd name="connsiteX1" fmla="*/ 6896272 w 6912900"/>
              <a:gd name="connsiteY1" fmla="*/ 50481 h 6972602"/>
              <a:gd name="connsiteX2" fmla="*/ 6912900 w 6912900"/>
              <a:gd name="connsiteY2" fmla="*/ 6972602 h 6972602"/>
              <a:gd name="connsiteX3" fmla="*/ 3365145 w 6912900"/>
              <a:gd name="connsiteY3" fmla="*/ 6936376 h 6972602"/>
              <a:gd name="connsiteX4" fmla="*/ 137859 w 6912900"/>
              <a:gd name="connsiteY4" fmla="*/ 1926488 h 6972602"/>
              <a:gd name="connsiteX0" fmla="*/ 137859 w 6912900"/>
              <a:gd name="connsiteY0" fmla="*/ 1946007 h 6992121"/>
              <a:gd name="connsiteX1" fmla="*/ 6896272 w 6912900"/>
              <a:gd name="connsiteY1" fmla="*/ 70000 h 6992121"/>
              <a:gd name="connsiteX2" fmla="*/ 6912900 w 6912900"/>
              <a:gd name="connsiteY2" fmla="*/ 6992121 h 6992121"/>
              <a:gd name="connsiteX3" fmla="*/ 3365145 w 6912900"/>
              <a:gd name="connsiteY3" fmla="*/ 6955895 h 6992121"/>
              <a:gd name="connsiteX4" fmla="*/ 137859 w 6912900"/>
              <a:gd name="connsiteY4" fmla="*/ 1946007 h 699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900" h="6992121">
                <a:moveTo>
                  <a:pt x="137859" y="1946007"/>
                </a:moveTo>
                <a:cubicBezTo>
                  <a:pt x="761096" y="-643253"/>
                  <a:pt x="6883866" y="115156"/>
                  <a:pt x="6896272" y="70000"/>
                </a:cubicBezTo>
                <a:cubicBezTo>
                  <a:pt x="6896272" y="2374603"/>
                  <a:pt x="6912900" y="4687518"/>
                  <a:pt x="6912900" y="6992121"/>
                </a:cubicBezTo>
                <a:lnTo>
                  <a:pt x="3365145" y="6955895"/>
                </a:lnTo>
                <a:cubicBezTo>
                  <a:pt x="-907188" y="6018068"/>
                  <a:pt x="81415" y="2075241"/>
                  <a:pt x="137859" y="1946007"/>
                </a:cubicBezTo>
                <a:close/>
              </a:path>
            </a:pathLst>
          </a:custGeom>
        </p:spPr>
        <p:txBody>
          <a:bodyPr/>
          <a:lstStyle/>
          <a:p>
            <a:r>
              <a:rPr lang="en-GB"/>
              <a:t>Click icon to add picture</a:t>
            </a:r>
            <a:endParaRPr lang="en-LV"/>
          </a:p>
        </p:txBody>
      </p:sp>
      <p:sp>
        <p:nvSpPr>
          <p:cNvPr id="5" name="Freeform 4">
            <a:extLst>
              <a:ext uri="{FF2B5EF4-FFF2-40B4-BE49-F238E27FC236}">
                <a16:creationId xmlns:a16="http://schemas.microsoft.com/office/drawing/2014/main" id="{A9D675FD-D106-DAA3-05F1-FB7DAAEC069F}"/>
              </a:ext>
            </a:extLst>
          </p:cNvPr>
          <p:cNvSpPr/>
          <p:nvPr userDrawn="1"/>
        </p:nvSpPr>
        <p:spPr>
          <a:xfrm>
            <a:off x="3366008" y="0"/>
            <a:ext cx="5226295" cy="2037834"/>
          </a:xfrm>
          <a:custGeom>
            <a:avLst/>
            <a:gdLst>
              <a:gd name="connsiteX0" fmla="*/ 0 w 5226295"/>
              <a:gd name="connsiteY0" fmla="*/ 0 h 2037834"/>
              <a:gd name="connsiteX1" fmla="*/ 5226295 w 5226295"/>
              <a:gd name="connsiteY1" fmla="*/ 0 h 2037834"/>
              <a:gd name="connsiteX2" fmla="*/ 5226260 w 5226295"/>
              <a:gd name="connsiteY2" fmla="*/ 221 h 2037834"/>
              <a:gd name="connsiteX3" fmla="*/ 2613151 w 5226295"/>
              <a:gd name="connsiteY3" fmla="*/ 2037834 h 2037834"/>
              <a:gd name="connsiteX4" fmla="*/ 2613144 w 5226295"/>
              <a:gd name="connsiteY4" fmla="*/ 2037834 h 2037834"/>
              <a:gd name="connsiteX5" fmla="*/ 36 w 5226295"/>
              <a:gd name="connsiteY5" fmla="*/ 221 h 20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6295" h="2037834">
                <a:moveTo>
                  <a:pt x="0" y="0"/>
                </a:moveTo>
                <a:lnTo>
                  <a:pt x="5226295" y="0"/>
                </a:lnTo>
                <a:lnTo>
                  <a:pt x="5226260" y="221"/>
                </a:lnTo>
                <a:cubicBezTo>
                  <a:pt x="4977544" y="1163085"/>
                  <a:pt x="3902120" y="2037834"/>
                  <a:pt x="2613151" y="2037834"/>
                </a:cubicBezTo>
                <a:lnTo>
                  <a:pt x="2613144" y="2037834"/>
                </a:lnTo>
                <a:cubicBezTo>
                  <a:pt x="1324176" y="2037834"/>
                  <a:pt x="248751" y="1163085"/>
                  <a:pt x="36" y="221"/>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Tree>
    <p:extLst>
      <p:ext uri="{BB962C8B-B14F-4D97-AF65-F5344CB8AC3E}">
        <p14:creationId xmlns:p14="http://schemas.microsoft.com/office/powerpoint/2010/main" val="475922019"/>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ulslaids_starpslaids-3">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50CE1CF-8FFE-64A3-D3B2-7A827385442E}"/>
              </a:ext>
            </a:extLst>
          </p:cNvPr>
          <p:cNvSpPr/>
          <p:nvPr userDrawn="1"/>
        </p:nvSpPr>
        <p:spPr>
          <a:xfrm>
            <a:off x="0" y="-9858"/>
            <a:ext cx="12192000" cy="690924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37733" y="2649070"/>
            <a:ext cx="4152857" cy="1917856"/>
          </a:xfrm>
          <a:prstGeom prst="rect">
            <a:avLst/>
          </a:prstGeom>
        </p:spPr>
        <p:txBody>
          <a:bodyPr anchor="t" anchorCtr="0"/>
          <a:lstStyle>
            <a:lvl1pPr algn="l">
              <a:defRPr sz="5000" b="1" i="0">
                <a:solidFill>
                  <a:srgbClr val="003164"/>
                </a:solidFill>
                <a:latin typeface="HelveticaNeueLT Pro 55 Roman" panose="020B0604020202020204" pitchFamily="34" charset="77"/>
              </a:defRPr>
            </a:lvl1pPr>
          </a:lstStyle>
          <a:p>
            <a:r>
              <a:rPr lang="en-GB" dirty="0" err="1"/>
              <a:t>3. Darbības </a:t>
            </a:r>
            <a:br>
              <a:rPr lang="en-GB" dirty="0" err="1"/>
            </a:br>
            <a:r>
              <a:rPr lang="en-GB" dirty="0" err="1"/>
              <a:t>    segmenti</a:t>
            </a:r>
            <a:endParaRPr lang="en-LV" dirty="0"/>
          </a:p>
        </p:txBody>
      </p:sp>
      <p:sp>
        <p:nvSpPr>
          <p:cNvPr id="9" name="Freeform 8">
            <a:extLst>
              <a:ext uri="{FF2B5EF4-FFF2-40B4-BE49-F238E27FC236}">
                <a16:creationId xmlns:a16="http://schemas.microsoft.com/office/drawing/2014/main" id="{FD18A6A9-AECA-ED07-347F-F16CB39BCB96}"/>
              </a:ext>
            </a:extLst>
          </p:cNvPr>
          <p:cNvSpPr/>
          <p:nvPr userDrawn="1"/>
        </p:nvSpPr>
        <p:spPr>
          <a:xfrm>
            <a:off x="-5540" y="4958706"/>
            <a:ext cx="3800701" cy="1950535"/>
          </a:xfrm>
          <a:custGeom>
            <a:avLst/>
            <a:gdLst>
              <a:gd name="connsiteX0" fmla="*/ 1210987 w 3800701"/>
              <a:gd name="connsiteY0" fmla="*/ 0 h 1950535"/>
              <a:gd name="connsiteX1" fmla="*/ 1210993 w 3800701"/>
              <a:gd name="connsiteY1" fmla="*/ 0 h 1950535"/>
              <a:gd name="connsiteX2" fmla="*/ 3758376 w 3800701"/>
              <a:gd name="connsiteY2" fmla="*/ 1793049 h 1950535"/>
              <a:gd name="connsiteX3" fmla="*/ 3800701 w 3800701"/>
              <a:gd name="connsiteY3" fmla="*/ 1950535 h 1950535"/>
              <a:gd name="connsiteX4" fmla="*/ 0 w 3800701"/>
              <a:gd name="connsiteY4" fmla="*/ 1950535 h 1950535"/>
              <a:gd name="connsiteX5" fmla="*/ 0 w 3800701"/>
              <a:gd name="connsiteY5" fmla="*/ 280162 h 1950535"/>
              <a:gd name="connsiteX6" fmla="*/ 172754 w 3800701"/>
              <a:gd name="connsiteY6" fmla="*/ 200542 h 1950535"/>
              <a:gd name="connsiteX7" fmla="*/ 1210987 w 3800701"/>
              <a:gd name="connsiteY7" fmla="*/ 0 h 195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701" h="1950535">
                <a:moveTo>
                  <a:pt x="1210987" y="0"/>
                </a:moveTo>
                <a:lnTo>
                  <a:pt x="1210993" y="0"/>
                </a:lnTo>
                <a:cubicBezTo>
                  <a:pt x="2407893" y="0"/>
                  <a:pt x="3420665" y="754248"/>
                  <a:pt x="3758376" y="1793049"/>
                </a:cubicBezTo>
                <a:lnTo>
                  <a:pt x="3800701" y="1950535"/>
                </a:lnTo>
                <a:lnTo>
                  <a:pt x="0" y="1950535"/>
                </a:lnTo>
                <a:lnTo>
                  <a:pt x="0" y="280162"/>
                </a:lnTo>
                <a:lnTo>
                  <a:pt x="172754" y="200542"/>
                </a:lnTo>
                <a:cubicBezTo>
                  <a:pt x="491865" y="71408"/>
                  <a:pt x="842710" y="0"/>
                  <a:pt x="1210987" y="0"/>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2" name="Picture Placeholder 4">
            <a:extLst>
              <a:ext uri="{FF2B5EF4-FFF2-40B4-BE49-F238E27FC236}">
                <a16:creationId xmlns:a16="http://schemas.microsoft.com/office/drawing/2014/main" id="{0347F50B-83ED-9C56-5F66-F133D0539E32}"/>
              </a:ext>
            </a:extLst>
          </p:cNvPr>
          <p:cNvSpPr>
            <a:spLocks noGrp="1"/>
          </p:cNvSpPr>
          <p:nvPr>
            <p:ph type="pic" sz="quarter" idx="10"/>
          </p:nvPr>
        </p:nvSpPr>
        <p:spPr>
          <a:xfrm>
            <a:off x="5286663" y="-78291"/>
            <a:ext cx="6912900" cy="6992121"/>
          </a:xfrm>
          <a:custGeom>
            <a:avLst/>
            <a:gdLst>
              <a:gd name="connsiteX0" fmla="*/ 0 w 6596062"/>
              <a:gd name="connsiteY0" fmla="*/ 0 h 5953125"/>
              <a:gd name="connsiteX1" fmla="*/ 6596062 w 6596062"/>
              <a:gd name="connsiteY1" fmla="*/ 0 h 5953125"/>
              <a:gd name="connsiteX2" fmla="*/ 6596062 w 6596062"/>
              <a:gd name="connsiteY2" fmla="*/ 5953125 h 5953125"/>
              <a:gd name="connsiteX3" fmla="*/ 0 w 6596062"/>
              <a:gd name="connsiteY3" fmla="*/ 5953125 h 5953125"/>
              <a:gd name="connsiteX4" fmla="*/ 0 w 6596062"/>
              <a:gd name="connsiteY4" fmla="*/ 0 h 5953125"/>
              <a:gd name="connsiteX0" fmla="*/ 496711 w 6596062"/>
              <a:gd name="connsiteY0" fmla="*/ 1253067 h 5953125"/>
              <a:gd name="connsiteX1" fmla="*/ 6596062 w 6596062"/>
              <a:gd name="connsiteY1" fmla="*/ 0 h 5953125"/>
              <a:gd name="connsiteX2" fmla="*/ 6596062 w 6596062"/>
              <a:gd name="connsiteY2" fmla="*/ 5953125 h 5953125"/>
              <a:gd name="connsiteX3" fmla="*/ 0 w 6596062"/>
              <a:gd name="connsiteY3" fmla="*/ 5953125 h 5953125"/>
              <a:gd name="connsiteX4" fmla="*/ 496711 w 6596062"/>
              <a:gd name="connsiteY4" fmla="*/ 1253067 h 5953125"/>
              <a:gd name="connsiteX0" fmla="*/ 496711 w 6596062"/>
              <a:gd name="connsiteY0" fmla="*/ 1257307 h 5957365"/>
              <a:gd name="connsiteX1" fmla="*/ 6596062 w 6596062"/>
              <a:gd name="connsiteY1" fmla="*/ 4240 h 5957365"/>
              <a:gd name="connsiteX2" fmla="*/ 6596062 w 6596062"/>
              <a:gd name="connsiteY2" fmla="*/ 5957365 h 5957365"/>
              <a:gd name="connsiteX3" fmla="*/ 0 w 6596062"/>
              <a:gd name="connsiteY3" fmla="*/ 5957365 h 5957365"/>
              <a:gd name="connsiteX4" fmla="*/ 496711 w 6596062"/>
              <a:gd name="connsiteY4" fmla="*/ 1257307 h 5957365"/>
              <a:gd name="connsiteX0" fmla="*/ 496711 w 6596062"/>
              <a:gd name="connsiteY0" fmla="*/ 1403339 h 6103397"/>
              <a:gd name="connsiteX1" fmla="*/ 6596062 w 6596062"/>
              <a:gd name="connsiteY1" fmla="*/ 150272 h 6103397"/>
              <a:gd name="connsiteX2" fmla="*/ 6596062 w 6596062"/>
              <a:gd name="connsiteY2" fmla="*/ 6103397 h 6103397"/>
              <a:gd name="connsiteX3" fmla="*/ 0 w 6596062"/>
              <a:gd name="connsiteY3" fmla="*/ 6103397 h 6103397"/>
              <a:gd name="connsiteX4" fmla="*/ 496711 w 6596062"/>
              <a:gd name="connsiteY4" fmla="*/ 1403339 h 6103397"/>
              <a:gd name="connsiteX0" fmla="*/ 440267 w 6596062"/>
              <a:gd name="connsiteY0" fmla="*/ 1456888 h 6066635"/>
              <a:gd name="connsiteX1" fmla="*/ 6596062 w 6596062"/>
              <a:gd name="connsiteY1" fmla="*/ 113510 h 6066635"/>
              <a:gd name="connsiteX2" fmla="*/ 6596062 w 6596062"/>
              <a:gd name="connsiteY2" fmla="*/ 6066635 h 6066635"/>
              <a:gd name="connsiteX3" fmla="*/ 0 w 6596062"/>
              <a:gd name="connsiteY3" fmla="*/ 6066635 h 6066635"/>
              <a:gd name="connsiteX4" fmla="*/ 440267 w 6596062"/>
              <a:gd name="connsiteY4" fmla="*/ 1456888 h 6066635"/>
              <a:gd name="connsiteX0" fmla="*/ 0 w 6155795"/>
              <a:gd name="connsiteY0" fmla="*/ 1456888 h 6066635"/>
              <a:gd name="connsiteX1" fmla="*/ 6155795 w 6155795"/>
              <a:gd name="connsiteY1" fmla="*/ 113510 h 6066635"/>
              <a:gd name="connsiteX2" fmla="*/ 6155795 w 6155795"/>
              <a:gd name="connsiteY2" fmla="*/ 6066635 h 6066635"/>
              <a:gd name="connsiteX3" fmla="*/ 2167466 w 6155795"/>
              <a:gd name="connsiteY3" fmla="*/ 6010191 h 6066635"/>
              <a:gd name="connsiteX4" fmla="*/ 0 w 6155795"/>
              <a:gd name="connsiteY4" fmla="*/ 1456888 h 6066635"/>
              <a:gd name="connsiteX0" fmla="*/ 139043 w 6294838"/>
              <a:gd name="connsiteY0" fmla="*/ 1456888 h 6066635"/>
              <a:gd name="connsiteX1" fmla="*/ 6294838 w 6294838"/>
              <a:gd name="connsiteY1" fmla="*/ 113510 h 6066635"/>
              <a:gd name="connsiteX2" fmla="*/ 6294838 w 6294838"/>
              <a:gd name="connsiteY2" fmla="*/ 6066635 h 6066635"/>
              <a:gd name="connsiteX3" fmla="*/ 2306509 w 6294838"/>
              <a:gd name="connsiteY3" fmla="*/ 6010191 h 6066635"/>
              <a:gd name="connsiteX4" fmla="*/ 139043 w 6294838"/>
              <a:gd name="connsiteY4" fmla="*/ 1456888 h 6066635"/>
              <a:gd name="connsiteX0" fmla="*/ 431764 w 6587559"/>
              <a:gd name="connsiteY0" fmla="*/ 1456888 h 6066635"/>
              <a:gd name="connsiteX1" fmla="*/ 6587559 w 6587559"/>
              <a:gd name="connsiteY1" fmla="*/ 113510 h 6066635"/>
              <a:gd name="connsiteX2" fmla="*/ 6587559 w 6587559"/>
              <a:gd name="connsiteY2" fmla="*/ 6066635 h 6066635"/>
              <a:gd name="connsiteX3" fmla="*/ 2599230 w 6587559"/>
              <a:gd name="connsiteY3" fmla="*/ 6010191 h 6066635"/>
              <a:gd name="connsiteX4" fmla="*/ 431764 w 6587559"/>
              <a:gd name="connsiteY4" fmla="*/ 1456888 h 6066635"/>
              <a:gd name="connsiteX0" fmla="*/ 431764 w 6587559"/>
              <a:gd name="connsiteY0" fmla="*/ 1599383 h 6209130"/>
              <a:gd name="connsiteX1" fmla="*/ 6587559 w 6587559"/>
              <a:gd name="connsiteY1" fmla="*/ 256005 h 6209130"/>
              <a:gd name="connsiteX2" fmla="*/ 6587559 w 6587559"/>
              <a:gd name="connsiteY2" fmla="*/ 6209130 h 6209130"/>
              <a:gd name="connsiteX3" fmla="*/ 2599230 w 6587559"/>
              <a:gd name="connsiteY3" fmla="*/ 6152686 h 6209130"/>
              <a:gd name="connsiteX4" fmla="*/ 431764 w 6587559"/>
              <a:gd name="connsiteY4" fmla="*/ 1599383 h 6209130"/>
              <a:gd name="connsiteX0" fmla="*/ 431764 w 6587559"/>
              <a:gd name="connsiteY0" fmla="*/ 1599383 h 6163974"/>
              <a:gd name="connsiteX1" fmla="*/ 6587559 w 6587559"/>
              <a:gd name="connsiteY1" fmla="*/ 256005 h 6163974"/>
              <a:gd name="connsiteX2" fmla="*/ 6587559 w 6587559"/>
              <a:gd name="connsiteY2" fmla="*/ 6163974 h 6163974"/>
              <a:gd name="connsiteX3" fmla="*/ 2599230 w 6587559"/>
              <a:gd name="connsiteY3" fmla="*/ 6152686 h 6163974"/>
              <a:gd name="connsiteX4" fmla="*/ 431764 w 6587559"/>
              <a:gd name="connsiteY4" fmla="*/ 1599383 h 6163974"/>
              <a:gd name="connsiteX0" fmla="*/ 419830 w 6575625"/>
              <a:gd name="connsiteY0" fmla="*/ 1599383 h 6163974"/>
              <a:gd name="connsiteX1" fmla="*/ 6575625 w 6575625"/>
              <a:gd name="connsiteY1" fmla="*/ 256005 h 6163974"/>
              <a:gd name="connsiteX2" fmla="*/ 6575625 w 6575625"/>
              <a:gd name="connsiteY2" fmla="*/ 6163974 h 6163974"/>
              <a:gd name="connsiteX3" fmla="*/ 2587296 w 6575625"/>
              <a:gd name="connsiteY3" fmla="*/ 6152686 h 6163974"/>
              <a:gd name="connsiteX4" fmla="*/ 419830 w 6575625"/>
              <a:gd name="connsiteY4" fmla="*/ 1599383 h 6163974"/>
              <a:gd name="connsiteX0" fmla="*/ 456449 w 6533221"/>
              <a:gd name="connsiteY0" fmla="*/ 1617158 h 6147882"/>
              <a:gd name="connsiteX1" fmla="*/ 6533221 w 6533221"/>
              <a:gd name="connsiteY1" fmla="*/ 239913 h 6147882"/>
              <a:gd name="connsiteX2" fmla="*/ 6533221 w 6533221"/>
              <a:gd name="connsiteY2" fmla="*/ 6147882 h 6147882"/>
              <a:gd name="connsiteX3" fmla="*/ 2544892 w 6533221"/>
              <a:gd name="connsiteY3" fmla="*/ 6136594 h 6147882"/>
              <a:gd name="connsiteX4" fmla="*/ 456449 w 6533221"/>
              <a:gd name="connsiteY4" fmla="*/ 1617158 h 6147882"/>
              <a:gd name="connsiteX0" fmla="*/ 456449 w 6533221"/>
              <a:gd name="connsiteY0" fmla="*/ 1613108 h 6143832"/>
              <a:gd name="connsiteX1" fmla="*/ 6533221 w 6533221"/>
              <a:gd name="connsiteY1" fmla="*/ 235863 h 6143832"/>
              <a:gd name="connsiteX2" fmla="*/ 6533221 w 6533221"/>
              <a:gd name="connsiteY2" fmla="*/ 6143832 h 6143832"/>
              <a:gd name="connsiteX3" fmla="*/ 2544892 w 6533221"/>
              <a:gd name="connsiteY3" fmla="*/ 6132544 h 6143832"/>
              <a:gd name="connsiteX4" fmla="*/ 456449 w 6533221"/>
              <a:gd name="connsiteY4" fmla="*/ 1613108 h 6143832"/>
              <a:gd name="connsiteX0" fmla="*/ 456449 w 7156676"/>
              <a:gd name="connsiteY0" fmla="*/ 1613108 h 6168770"/>
              <a:gd name="connsiteX1" fmla="*/ 6533221 w 7156676"/>
              <a:gd name="connsiteY1" fmla="*/ 235863 h 6168770"/>
              <a:gd name="connsiteX2" fmla="*/ 7156676 w 7156676"/>
              <a:gd name="connsiteY2" fmla="*/ 6168770 h 6168770"/>
              <a:gd name="connsiteX3" fmla="*/ 2544892 w 7156676"/>
              <a:gd name="connsiteY3" fmla="*/ 6132544 h 6168770"/>
              <a:gd name="connsiteX4" fmla="*/ 456449 w 7156676"/>
              <a:gd name="connsiteY4" fmla="*/ 1613108 h 6168770"/>
              <a:gd name="connsiteX0" fmla="*/ 456449 w 7156676"/>
              <a:gd name="connsiteY0" fmla="*/ 2358146 h 6913808"/>
              <a:gd name="connsiteX1" fmla="*/ 7156675 w 7156676"/>
              <a:gd name="connsiteY1" fmla="*/ 0 h 6913808"/>
              <a:gd name="connsiteX2" fmla="*/ 7156676 w 7156676"/>
              <a:gd name="connsiteY2" fmla="*/ 6913808 h 6913808"/>
              <a:gd name="connsiteX3" fmla="*/ 2544892 w 7156676"/>
              <a:gd name="connsiteY3" fmla="*/ 6877582 h 6913808"/>
              <a:gd name="connsiteX4" fmla="*/ 456449 w 7156676"/>
              <a:gd name="connsiteY4" fmla="*/ 2358146 h 6913808"/>
              <a:gd name="connsiteX0" fmla="*/ 189806 w 7563364"/>
              <a:gd name="connsiteY0" fmla="*/ 1926487 h 6964288"/>
              <a:gd name="connsiteX1" fmla="*/ 7563363 w 7563364"/>
              <a:gd name="connsiteY1" fmla="*/ 50480 h 6964288"/>
              <a:gd name="connsiteX2" fmla="*/ 7563364 w 7563364"/>
              <a:gd name="connsiteY2" fmla="*/ 6964288 h 6964288"/>
              <a:gd name="connsiteX3" fmla="*/ 2951580 w 7563364"/>
              <a:gd name="connsiteY3" fmla="*/ 6928062 h 6964288"/>
              <a:gd name="connsiteX4" fmla="*/ 189806 w 7563364"/>
              <a:gd name="connsiteY4" fmla="*/ 1926487 h 6964288"/>
              <a:gd name="connsiteX0" fmla="*/ 146366 w 7519924"/>
              <a:gd name="connsiteY0" fmla="*/ 1926487 h 6964288"/>
              <a:gd name="connsiteX1" fmla="*/ 7519923 w 7519924"/>
              <a:gd name="connsiteY1" fmla="*/ 50480 h 6964288"/>
              <a:gd name="connsiteX2" fmla="*/ 7519924 w 7519924"/>
              <a:gd name="connsiteY2" fmla="*/ 6964288 h 6964288"/>
              <a:gd name="connsiteX3" fmla="*/ 2908140 w 7519924"/>
              <a:gd name="connsiteY3" fmla="*/ 6928062 h 6964288"/>
              <a:gd name="connsiteX4" fmla="*/ 146366 w 7519924"/>
              <a:gd name="connsiteY4" fmla="*/ 1926487 h 6964288"/>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9801"/>
              <a:gd name="connsiteY0" fmla="*/ 1821381 h 7000499"/>
              <a:gd name="connsiteX1" fmla="*/ 7561486 w 7569801"/>
              <a:gd name="connsiteY1" fmla="*/ 95003 h 7000499"/>
              <a:gd name="connsiteX2" fmla="*/ 7569801 w 7569801"/>
              <a:gd name="connsiteY2" fmla="*/ 7000499 h 7000499"/>
              <a:gd name="connsiteX3" fmla="*/ 2908140 w 7569801"/>
              <a:gd name="connsiteY3" fmla="*/ 6822956 h 7000499"/>
              <a:gd name="connsiteX4" fmla="*/ 146366 w 7569801"/>
              <a:gd name="connsiteY4" fmla="*/ 1821381 h 7000499"/>
              <a:gd name="connsiteX0" fmla="*/ 49591 w 7473026"/>
              <a:gd name="connsiteY0" fmla="*/ 1821381 h 7000499"/>
              <a:gd name="connsiteX1" fmla="*/ 7464711 w 7473026"/>
              <a:gd name="connsiteY1" fmla="*/ 95003 h 7000499"/>
              <a:gd name="connsiteX2" fmla="*/ 7473026 w 7473026"/>
              <a:gd name="connsiteY2" fmla="*/ 7000499 h 7000499"/>
              <a:gd name="connsiteX3" fmla="*/ 3276878 w 7473026"/>
              <a:gd name="connsiteY3" fmla="*/ 6980898 h 7000499"/>
              <a:gd name="connsiteX4" fmla="*/ 49591 w 7473026"/>
              <a:gd name="connsiteY4" fmla="*/ 1821381 h 7000499"/>
              <a:gd name="connsiteX0" fmla="*/ 137859 w 7561294"/>
              <a:gd name="connsiteY0" fmla="*/ 1821381 h 7000499"/>
              <a:gd name="connsiteX1" fmla="*/ 7552979 w 7561294"/>
              <a:gd name="connsiteY1" fmla="*/ 95003 h 7000499"/>
              <a:gd name="connsiteX2" fmla="*/ 7561294 w 7561294"/>
              <a:gd name="connsiteY2" fmla="*/ 7000499 h 7000499"/>
              <a:gd name="connsiteX3" fmla="*/ 3365146 w 7561294"/>
              <a:gd name="connsiteY3" fmla="*/ 6980898 h 7000499"/>
              <a:gd name="connsiteX4" fmla="*/ 137859 w 7561294"/>
              <a:gd name="connsiteY4" fmla="*/ 1821381 h 7000499"/>
              <a:gd name="connsiteX0" fmla="*/ 139974 w 7555096"/>
              <a:gd name="connsiteY0" fmla="*/ 1920363 h 6958164"/>
              <a:gd name="connsiteX1" fmla="*/ 7546781 w 7555096"/>
              <a:gd name="connsiteY1" fmla="*/ 52668 h 6958164"/>
              <a:gd name="connsiteX2" fmla="*/ 7555096 w 7555096"/>
              <a:gd name="connsiteY2" fmla="*/ 6958164 h 6958164"/>
              <a:gd name="connsiteX3" fmla="*/ 3358948 w 7555096"/>
              <a:gd name="connsiteY3" fmla="*/ 6938563 h 6958164"/>
              <a:gd name="connsiteX4" fmla="*/ 139974 w 7555096"/>
              <a:gd name="connsiteY4" fmla="*/ 1920363 h 6958164"/>
              <a:gd name="connsiteX0" fmla="*/ 139974 w 7546781"/>
              <a:gd name="connsiteY0" fmla="*/ 1920363 h 6974789"/>
              <a:gd name="connsiteX1" fmla="*/ 7546781 w 7546781"/>
              <a:gd name="connsiteY1" fmla="*/ 52668 h 6974789"/>
              <a:gd name="connsiteX2" fmla="*/ 6906703 w 7546781"/>
              <a:gd name="connsiteY2" fmla="*/ 6974789 h 6974789"/>
              <a:gd name="connsiteX3" fmla="*/ 3358948 w 7546781"/>
              <a:gd name="connsiteY3" fmla="*/ 6938563 h 6974789"/>
              <a:gd name="connsiteX4" fmla="*/ 139974 w 7546781"/>
              <a:gd name="connsiteY4" fmla="*/ 1920363 h 6974789"/>
              <a:gd name="connsiteX0" fmla="*/ 139974 w 6906703"/>
              <a:gd name="connsiteY0" fmla="*/ 1920363 h 6974789"/>
              <a:gd name="connsiteX1" fmla="*/ 6890075 w 6906703"/>
              <a:gd name="connsiteY1" fmla="*/ 52668 h 6974789"/>
              <a:gd name="connsiteX2" fmla="*/ 6906703 w 6906703"/>
              <a:gd name="connsiteY2" fmla="*/ 6974789 h 6974789"/>
              <a:gd name="connsiteX3" fmla="*/ 3358948 w 6906703"/>
              <a:gd name="connsiteY3" fmla="*/ 6938563 h 6974789"/>
              <a:gd name="connsiteX4" fmla="*/ 139974 w 6906703"/>
              <a:gd name="connsiteY4" fmla="*/ 1920363 h 6974789"/>
              <a:gd name="connsiteX0" fmla="*/ 137859 w 6912900"/>
              <a:gd name="connsiteY0" fmla="*/ 1926488 h 6972602"/>
              <a:gd name="connsiteX1" fmla="*/ 6896272 w 6912900"/>
              <a:gd name="connsiteY1" fmla="*/ 50481 h 6972602"/>
              <a:gd name="connsiteX2" fmla="*/ 6912900 w 6912900"/>
              <a:gd name="connsiteY2" fmla="*/ 6972602 h 6972602"/>
              <a:gd name="connsiteX3" fmla="*/ 3365145 w 6912900"/>
              <a:gd name="connsiteY3" fmla="*/ 6936376 h 6972602"/>
              <a:gd name="connsiteX4" fmla="*/ 137859 w 6912900"/>
              <a:gd name="connsiteY4" fmla="*/ 1926488 h 6972602"/>
              <a:gd name="connsiteX0" fmla="*/ 137859 w 6912900"/>
              <a:gd name="connsiteY0" fmla="*/ 1946007 h 6992121"/>
              <a:gd name="connsiteX1" fmla="*/ 6896272 w 6912900"/>
              <a:gd name="connsiteY1" fmla="*/ 70000 h 6992121"/>
              <a:gd name="connsiteX2" fmla="*/ 6912900 w 6912900"/>
              <a:gd name="connsiteY2" fmla="*/ 6992121 h 6992121"/>
              <a:gd name="connsiteX3" fmla="*/ 3365145 w 6912900"/>
              <a:gd name="connsiteY3" fmla="*/ 6955895 h 6992121"/>
              <a:gd name="connsiteX4" fmla="*/ 137859 w 6912900"/>
              <a:gd name="connsiteY4" fmla="*/ 1946007 h 699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900" h="6992121">
                <a:moveTo>
                  <a:pt x="137859" y="1946007"/>
                </a:moveTo>
                <a:cubicBezTo>
                  <a:pt x="761096" y="-643253"/>
                  <a:pt x="6883866" y="115156"/>
                  <a:pt x="6896272" y="70000"/>
                </a:cubicBezTo>
                <a:cubicBezTo>
                  <a:pt x="6896272" y="2374603"/>
                  <a:pt x="6912900" y="4687518"/>
                  <a:pt x="6912900" y="6992121"/>
                </a:cubicBezTo>
                <a:lnTo>
                  <a:pt x="3365145" y="6955895"/>
                </a:lnTo>
                <a:cubicBezTo>
                  <a:pt x="-907188" y="6018068"/>
                  <a:pt x="81415" y="2075241"/>
                  <a:pt x="137859" y="1946007"/>
                </a:cubicBezTo>
                <a:close/>
              </a:path>
            </a:pathLst>
          </a:custGeom>
        </p:spPr>
        <p:txBody>
          <a:bodyPr/>
          <a:lstStyle/>
          <a:p>
            <a:r>
              <a:rPr lang="en-GB"/>
              <a:t>Click icon to add picture</a:t>
            </a:r>
            <a:endParaRPr lang="en-LV"/>
          </a:p>
        </p:txBody>
      </p:sp>
      <p:sp>
        <p:nvSpPr>
          <p:cNvPr id="6" name="Freeform 5">
            <a:extLst>
              <a:ext uri="{FF2B5EF4-FFF2-40B4-BE49-F238E27FC236}">
                <a16:creationId xmlns:a16="http://schemas.microsoft.com/office/drawing/2014/main" id="{E669E1C9-9988-C541-041A-50947F8364FA}"/>
              </a:ext>
            </a:extLst>
          </p:cNvPr>
          <p:cNvSpPr/>
          <p:nvPr userDrawn="1"/>
        </p:nvSpPr>
        <p:spPr>
          <a:xfrm>
            <a:off x="3366008" y="0"/>
            <a:ext cx="5226295" cy="2037834"/>
          </a:xfrm>
          <a:custGeom>
            <a:avLst/>
            <a:gdLst>
              <a:gd name="connsiteX0" fmla="*/ 0 w 5226295"/>
              <a:gd name="connsiteY0" fmla="*/ 0 h 2037834"/>
              <a:gd name="connsiteX1" fmla="*/ 5226295 w 5226295"/>
              <a:gd name="connsiteY1" fmla="*/ 0 h 2037834"/>
              <a:gd name="connsiteX2" fmla="*/ 5226260 w 5226295"/>
              <a:gd name="connsiteY2" fmla="*/ 221 h 2037834"/>
              <a:gd name="connsiteX3" fmla="*/ 2613151 w 5226295"/>
              <a:gd name="connsiteY3" fmla="*/ 2037834 h 2037834"/>
              <a:gd name="connsiteX4" fmla="*/ 2613144 w 5226295"/>
              <a:gd name="connsiteY4" fmla="*/ 2037834 h 2037834"/>
              <a:gd name="connsiteX5" fmla="*/ 36 w 5226295"/>
              <a:gd name="connsiteY5" fmla="*/ 221 h 20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6295" h="2037834">
                <a:moveTo>
                  <a:pt x="0" y="0"/>
                </a:moveTo>
                <a:lnTo>
                  <a:pt x="5226295" y="0"/>
                </a:lnTo>
                <a:lnTo>
                  <a:pt x="5226260" y="221"/>
                </a:lnTo>
                <a:cubicBezTo>
                  <a:pt x="4977544" y="1163085"/>
                  <a:pt x="3902120" y="2037834"/>
                  <a:pt x="2613151" y="2037834"/>
                </a:cubicBezTo>
                <a:lnTo>
                  <a:pt x="2613144" y="2037834"/>
                </a:lnTo>
                <a:cubicBezTo>
                  <a:pt x="1324176" y="2037834"/>
                  <a:pt x="248751" y="1163085"/>
                  <a:pt x="36" y="221"/>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Tree>
    <p:extLst>
      <p:ext uri="{BB962C8B-B14F-4D97-AF65-F5344CB8AC3E}">
        <p14:creationId xmlns:p14="http://schemas.microsoft.com/office/powerpoint/2010/main" val="2549096419"/>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slaids_starpslaids-4">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50CE1CF-8FFE-64A3-D3B2-7A827385442E}"/>
              </a:ext>
            </a:extLst>
          </p:cNvPr>
          <p:cNvSpPr/>
          <p:nvPr userDrawn="1"/>
        </p:nvSpPr>
        <p:spPr>
          <a:xfrm>
            <a:off x="0" y="-9858"/>
            <a:ext cx="12192000" cy="6909240"/>
          </a:xfrm>
          <a:prstGeom prst="rect">
            <a:avLst/>
          </a:prstGeom>
          <a:solidFill>
            <a:srgbClr val="E1E1E1">
              <a:alpha val="100000"/>
            </a:srgbClr>
          </a:solidFill>
          <a:ln w="12700" cap="flat" cmpd="sng">
            <a:noFill/>
            <a:prstDash val="solid"/>
            <a:miter lim="800000"/>
          </a:ln>
        </p:spPr>
        <p:txBody>
          <a:bodyPr wrap="square" anchor="ctr">
            <a:spAutoFit/>
          </a:bodyPr>
          <a:lstStyle/>
          <a:p>
            <a:pPr algn="ctr"/>
            <a:endParaRPr lang="en-US"/>
          </a:p>
        </p:txBody>
      </p:sp>
      <p:sp>
        <p:nvSpPr>
          <p:cNvPr id="7" name="Title 1">
            <a:extLst>
              <a:ext uri="{FF2B5EF4-FFF2-40B4-BE49-F238E27FC236}">
                <a16:creationId xmlns:a16="http://schemas.microsoft.com/office/drawing/2014/main" id="{3E100BF2-5E1F-3E49-90E1-E05DE200231B}"/>
              </a:ext>
            </a:extLst>
          </p:cNvPr>
          <p:cNvSpPr>
            <a:spLocks noGrp="1"/>
          </p:cNvSpPr>
          <p:nvPr>
            <p:ph type="ctrTitle" hasCustomPrompt="1"/>
          </p:nvPr>
        </p:nvSpPr>
        <p:spPr>
          <a:xfrm>
            <a:off x="837733" y="2062690"/>
            <a:ext cx="4152857" cy="1917856"/>
          </a:xfrm>
          <a:prstGeom prst="rect">
            <a:avLst/>
          </a:prstGeom>
        </p:spPr>
        <p:txBody>
          <a:bodyPr anchor="t" anchorCtr="0"/>
          <a:lstStyle>
            <a:lvl1pPr algn="l">
              <a:defRPr sz="5000" b="1" i="0">
                <a:solidFill>
                  <a:srgbClr val="003164"/>
                </a:solidFill>
                <a:latin typeface="HelveticaNeueLT Pro 55 Roman" panose="020B0604020202020204" pitchFamily="34" charset="77"/>
              </a:defRPr>
            </a:lvl1pPr>
          </a:lstStyle>
          <a:p>
            <a:r>
              <a:rPr lang="en-GB" dirty="0" err="1"/>
              <a:t>4. Baltijas    </a:t>
            </a:r>
            <a:br>
              <a:rPr lang="en-GB" dirty="0" err="1"/>
            </a:br>
            <a:r>
              <a:rPr lang="en-GB" dirty="0" err="1"/>
              <a:t>    elektro-</a:t>
            </a:r>
            <a:br>
              <a:rPr lang="en-GB" dirty="0" err="1"/>
            </a:br>
            <a:r>
              <a:rPr lang="en-GB" dirty="0" err="1"/>
              <a:t>    enerģijas </a:t>
            </a:r>
            <a:br>
              <a:rPr lang="en-GB" dirty="0" err="1"/>
            </a:br>
            <a:r>
              <a:rPr lang="en-GB" dirty="0" err="1"/>
              <a:t>    tirgus</a:t>
            </a:r>
            <a:endParaRPr lang="en-LV" dirty="0"/>
          </a:p>
        </p:txBody>
      </p:sp>
      <p:sp>
        <p:nvSpPr>
          <p:cNvPr id="9" name="Freeform 8">
            <a:extLst>
              <a:ext uri="{FF2B5EF4-FFF2-40B4-BE49-F238E27FC236}">
                <a16:creationId xmlns:a16="http://schemas.microsoft.com/office/drawing/2014/main" id="{CDF62C84-DECB-4EC5-41B8-3F0662C48339}"/>
              </a:ext>
            </a:extLst>
          </p:cNvPr>
          <p:cNvSpPr/>
          <p:nvPr userDrawn="1"/>
        </p:nvSpPr>
        <p:spPr>
          <a:xfrm>
            <a:off x="-5540" y="4958706"/>
            <a:ext cx="3800701" cy="1950535"/>
          </a:xfrm>
          <a:custGeom>
            <a:avLst/>
            <a:gdLst>
              <a:gd name="connsiteX0" fmla="*/ 1210987 w 3800701"/>
              <a:gd name="connsiteY0" fmla="*/ 0 h 1950535"/>
              <a:gd name="connsiteX1" fmla="*/ 1210993 w 3800701"/>
              <a:gd name="connsiteY1" fmla="*/ 0 h 1950535"/>
              <a:gd name="connsiteX2" fmla="*/ 3758376 w 3800701"/>
              <a:gd name="connsiteY2" fmla="*/ 1793049 h 1950535"/>
              <a:gd name="connsiteX3" fmla="*/ 3800701 w 3800701"/>
              <a:gd name="connsiteY3" fmla="*/ 1950535 h 1950535"/>
              <a:gd name="connsiteX4" fmla="*/ 0 w 3800701"/>
              <a:gd name="connsiteY4" fmla="*/ 1950535 h 1950535"/>
              <a:gd name="connsiteX5" fmla="*/ 0 w 3800701"/>
              <a:gd name="connsiteY5" fmla="*/ 280162 h 1950535"/>
              <a:gd name="connsiteX6" fmla="*/ 172754 w 3800701"/>
              <a:gd name="connsiteY6" fmla="*/ 200542 h 1950535"/>
              <a:gd name="connsiteX7" fmla="*/ 1210987 w 3800701"/>
              <a:gd name="connsiteY7" fmla="*/ 0 h 195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701" h="1950535">
                <a:moveTo>
                  <a:pt x="1210987" y="0"/>
                </a:moveTo>
                <a:lnTo>
                  <a:pt x="1210993" y="0"/>
                </a:lnTo>
                <a:cubicBezTo>
                  <a:pt x="2407893" y="0"/>
                  <a:pt x="3420665" y="754248"/>
                  <a:pt x="3758376" y="1793049"/>
                </a:cubicBezTo>
                <a:lnTo>
                  <a:pt x="3800701" y="1950535"/>
                </a:lnTo>
                <a:lnTo>
                  <a:pt x="0" y="1950535"/>
                </a:lnTo>
                <a:lnTo>
                  <a:pt x="0" y="280162"/>
                </a:lnTo>
                <a:lnTo>
                  <a:pt x="172754" y="200542"/>
                </a:lnTo>
                <a:cubicBezTo>
                  <a:pt x="491865" y="71408"/>
                  <a:pt x="842710" y="0"/>
                  <a:pt x="1210987" y="0"/>
                </a:cubicBezTo>
                <a:close/>
              </a:path>
            </a:pathLst>
          </a:custGeom>
          <a:solidFill>
            <a:srgbClr val="D6D6D6"/>
          </a:solidFill>
          <a:ln w="12700" cap="flat" cmpd="sng">
            <a:noFill/>
            <a:prstDash val="solid"/>
            <a:miter lim="800000"/>
          </a:ln>
        </p:spPr>
        <p:txBody>
          <a:bodyPr wrap="square" anchor="ctr">
            <a:noAutofit/>
          </a:bodyPr>
          <a:lstStyle/>
          <a:p>
            <a:pPr algn="ctr"/>
            <a:endParaRPr lang="en-US"/>
          </a:p>
        </p:txBody>
      </p:sp>
      <p:sp>
        <p:nvSpPr>
          <p:cNvPr id="2" name="Picture Placeholder 4">
            <a:extLst>
              <a:ext uri="{FF2B5EF4-FFF2-40B4-BE49-F238E27FC236}">
                <a16:creationId xmlns:a16="http://schemas.microsoft.com/office/drawing/2014/main" id="{3F9B3305-B3CB-C0B4-C3C4-1746827AB4BC}"/>
              </a:ext>
            </a:extLst>
          </p:cNvPr>
          <p:cNvSpPr>
            <a:spLocks noGrp="1"/>
          </p:cNvSpPr>
          <p:nvPr>
            <p:ph type="pic" sz="quarter" idx="10"/>
          </p:nvPr>
        </p:nvSpPr>
        <p:spPr>
          <a:xfrm>
            <a:off x="5286663" y="-78291"/>
            <a:ext cx="6912900" cy="6992121"/>
          </a:xfrm>
          <a:custGeom>
            <a:avLst/>
            <a:gdLst>
              <a:gd name="connsiteX0" fmla="*/ 0 w 6596062"/>
              <a:gd name="connsiteY0" fmla="*/ 0 h 5953125"/>
              <a:gd name="connsiteX1" fmla="*/ 6596062 w 6596062"/>
              <a:gd name="connsiteY1" fmla="*/ 0 h 5953125"/>
              <a:gd name="connsiteX2" fmla="*/ 6596062 w 6596062"/>
              <a:gd name="connsiteY2" fmla="*/ 5953125 h 5953125"/>
              <a:gd name="connsiteX3" fmla="*/ 0 w 6596062"/>
              <a:gd name="connsiteY3" fmla="*/ 5953125 h 5953125"/>
              <a:gd name="connsiteX4" fmla="*/ 0 w 6596062"/>
              <a:gd name="connsiteY4" fmla="*/ 0 h 5953125"/>
              <a:gd name="connsiteX0" fmla="*/ 496711 w 6596062"/>
              <a:gd name="connsiteY0" fmla="*/ 1253067 h 5953125"/>
              <a:gd name="connsiteX1" fmla="*/ 6596062 w 6596062"/>
              <a:gd name="connsiteY1" fmla="*/ 0 h 5953125"/>
              <a:gd name="connsiteX2" fmla="*/ 6596062 w 6596062"/>
              <a:gd name="connsiteY2" fmla="*/ 5953125 h 5953125"/>
              <a:gd name="connsiteX3" fmla="*/ 0 w 6596062"/>
              <a:gd name="connsiteY3" fmla="*/ 5953125 h 5953125"/>
              <a:gd name="connsiteX4" fmla="*/ 496711 w 6596062"/>
              <a:gd name="connsiteY4" fmla="*/ 1253067 h 5953125"/>
              <a:gd name="connsiteX0" fmla="*/ 496711 w 6596062"/>
              <a:gd name="connsiteY0" fmla="*/ 1257307 h 5957365"/>
              <a:gd name="connsiteX1" fmla="*/ 6596062 w 6596062"/>
              <a:gd name="connsiteY1" fmla="*/ 4240 h 5957365"/>
              <a:gd name="connsiteX2" fmla="*/ 6596062 w 6596062"/>
              <a:gd name="connsiteY2" fmla="*/ 5957365 h 5957365"/>
              <a:gd name="connsiteX3" fmla="*/ 0 w 6596062"/>
              <a:gd name="connsiteY3" fmla="*/ 5957365 h 5957365"/>
              <a:gd name="connsiteX4" fmla="*/ 496711 w 6596062"/>
              <a:gd name="connsiteY4" fmla="*/ 1257307 h 5957365"/>
              <a:gd name="connsiteX0" fmla="*/ 496711 w 6596062"/>
              <a:gd name="connsiteY0" fmla="*/ 1403339 h 6103397"/>
              <a:gd name="connsiteX1" fmla="*/ 6596062 w 6596062"/>
              <a:gd name="connsiteY1" fmla="*/ 150272 h 6103397"/>
              <a:gd name="connsiteX2" fmla="*/ 6596062 w 6596062"/>
              <a:gd name="connsiteY2" fmla="*/ 6103397 h 6103397"/>
              <a:gd name="connsiteX3" fmla="*/ 0 w 6596062"/>
              <a:gd name="connsiteY3" fmla="*/ 6103397 h 6103397"/>
              <a:gd name="connsiteX4" fmla="*/ 496711 w 6596062"/>
              <a:gd name="connsiteY4" fmla="*/ 1403339 h 6103397"/>
              <a:gd name="connsiteX0" fmla="*/ 440267 w 6596062"/>
              <a:gd name="connsiteY0" fmla="*/ 1456888 h 6066635"/>
              <a:gd name="connsiteX1" fmla="*/ 6596062 w 6596062"/>
              <a:gd name="connsiteY1" fmla="*/ 113510 h 6066635"/>
              <a:gd name="connsiteX2" fmla="*/ 6596062 w 6596062"/>
              <a:gd name="connsiteY2" fmla="*/ 6066635 h 6066635"/>
              <a:gd name="connsiteX3" fmla="*/ 0 w 6596062"/>
              <a:gd name="connsiteY3" fmla="*/ 6066635 h 6066635"/>
              <a:gd name="connsiteX4" fmla="*/ 440267 w 6596062"/>
              <a:gd name="connsiteY4" fmla="*/ 1456888 h 6066635"/>
              <a:gd name="connsiteX0" fmla="*/ 0 w 6155795"/>
              <a:gd name="connsiteY0" fmla="*/ 1456888 h 6066635"/>
              <a:gd name="connsiteX1" fmla="*/ 6155795 w 6155795"/>
              <a:gd name="connsiteY1" fmla="*/ 113510 h 6066635"/>
              <a:gd name="connsiteX2" fmla="*/ 6155795 w 6155795"/>
              <a:gd name="connsiteY2" fmla="*/ 6066635 h 6066635"/>
              <a:gd name="connsiteX3" fmla="*/ 2167466 w 6155795"/>
              <a:gd name="connsiteY3" fmla="*/ 6010191 h 6066635"/>
              <a:gd name="connsiteX4" fmla="*/ 0 w 6155795"/>
              <a:gd name="connsiteY4" fmla="*/ 1456888 h 6066635"/>
              <a:gd name="connsiteX0" fmla="*/ 139043 w 6294838"/>
              <a:gd name="connsiteY0" fmla="*/ 1456888 h 6066635"/>
              <a:gd name="connsiteX1" fmla="*/ 6294838 w 6294838"/>
              <a:gd name="connsiteY1" fmla="*/ 113510 h 6066635"/>
              <a:gd name="connsiteX2" fmla="*/ 6294838 w 6294838"/>
              <a:gd name="connsiteY2" fmla="*/ 6066635 h 6066635"/>
              <a:gd name="connsiteX3" fmla="*/ 2306509 w 6294838"/>
              <a:gd name="connsiteY3" fmla="*/ 6010191 h 6066635"/>
              <a:gd name="connsiteX4" fmla="*/ 139043 w 6294838"/>
              <a:gd name="connsiteY4" fmla="*/ 1456888 h 6066635"/>
              <a:gd name="connsiteX0" fmla="*/ 431764 w 6587559"/>
              <a:gd name="connsiteY0" fmla="*/ 1456888 h 6066635"/>
              <a:gd name="connsiteX1" fmla="*/ 6587559 w 6587559"/>
              <a:gd name="connsiteY1" fmla="*/ 113510 h 6066635"/>
              <a:gd name="connsiteX2" fmla="*/ 6587559 w 6587559"/>
              <a:gd name="connsiteY2" fmla="*/ 6066635 h 6066635"/>
              <a:gd name="connsiteX3" fmla="*/ 2599230 w 6587559"/>
              <a:gd name="connsiteY3" fmla="*/ 6010191 h 6066635"/>
              <a:gd name="connsiteX4" fmla="*/ 431764 w 6587559"/>
              <a:gd name="connsiteY4" fmla="*/ 1456888 h 6066635"/>
              <a:gd name="connsiteX0" fmla="*/ 431764 w 6587559"/>
              <a:gd name="connsiteY0" fmla="*/ 1599383 h 6209130"/>
              <a:gd name="connsiteX1" fmla="*/ 6587559 w 6587559"/>
              <a:gd name="connsiteY1" fmla="*/ 256005 h 6209130"/>
              <a:gd name="connsiteX2" fmla="*/ 6587559 w 6587559"/>
              <a:gd name="connsiteY2" fmla="*/ 6209130 h 6209130"/>
              <a:gd name="connsiteX3" fmla="*/ 2599230 w 6587559"/>
              <a:gd name="connsiteY3" fmla="*/ 6152686 h 6209130"/>
              <a:gd name="connsiteX4" fmla="*/ 431764 w 6587559"/>
              <a:gd name="connsiteY4" fmla="*/ 1599383 h 6209130"/>
              <a:gd name="connsiteX0" fmla="*/ 431764 w 6587559"/>
              <a:gd name="connsiteY0" fmla="*/ 1599383 h 6163974"/>
              <a:gd name="connsiteX1" fmla="*/ 6587559 w 6587559"/>
              <a:gd name="connsiteY1" fmla="*/ 256005 h 6163974"/>
              <a:gd name="connsiteX2" fmla="*/ 6587559 w 6587559"/>
              <a:gd name="connsiteY2" fmla="*/ 6163974 h 6163974"/>
              <a:gd name="connsiteX3" fmla="*/ 2599230 w 6587559"/>
              <a:gd name="connsiteY3" fmla="*/ 6152686 h 6163974"/>
              <a:gd name="connsiteX4" fmla="*/ 431764 w 6587559"/>
              <a:gd name="connsiteY4" fmla="*/ 1599383 h 6163974"/>
              <a:gd name="connsiteX0" fmla="*/ 419830 w 6575625"/>
              <a:gd name="connsiteY0" fmla="*/ 1599383 h 6163974"/>
              <a:gd name="connsiteX1" fmla="*/ 6575625 w 6575625"/>
              <a:gd name="connsiteY1" fmla="*/ 256005 h 6163974"/>
              <a:gd name="connsiteX2" fmla="*/ 6575625 w 6575625"/>
              <a:gd name="connsiteY2" fmla="*/ 6163974 h 6163974"/>
              <a:gd name="connsiteX3" fmla="*/ 2587296 w 6575625"/>
              <a:gd name="connsiteY3" fmla="*/ 6152686 h 6163974"/>
              <a:gd name="connsiteX4" fmla="*/ 419830 w 6575625"/>
              <a:gd name="connsiteY4" fmla="*/ 1599383 h 6163974"/>
              <a:gd name="connsiteX0" fmla="*/ 456449 w 6533221"/>
              <a:gd name="connsiteY0" fmla="*/ 1617158 h 6147882"/>
              <a:gd name="connsiteX1" fmla="*/ 6533221 w 6533221"/>
              <a:gd name="connsiteY1" fmla="*/ 239913 h 6147882"/>
              <a:gd name="connsiteX2" fmla="*/ 6533221 w 6533221"/>
              <a:gd name="connsiteY2" fmla="*/ 6147882 h 6147882"/>
              <a:gd name="connsiteX3" fmla="*/ 2544892 w 6533221"/>
              <a:gd name="connsiteY3" fmla="*/ 6136594 h 6147882"/>
              <a:gd name="connsiteX4" fmla="*/ 456449 w 6533221"/>
              <a:gd name="connsiteY4" fmla="*/ 1617158 h 6147882"/>
              <a:gd name="connsiteX0" fmla="*/ 456449 w 6533221"/>
              <a:gd name="connsiteY0" fmla="*/ 1613108 h 6143832"/>
              <a:gd name="connsiteX1" fmla="*/ 6533221 w 6533221"/>
              <a:gd name="connsiteY1" fmla="*/ 235863 h 6143832"/>
              <a:gd name="connsiteX2" fmla="*/ 6533221 w 6533221"/>
              <a:gd name="connsiteY2" fmla="*/ 6143832 h 6143832"/>
              <a:gd name="connsiteX3" fmla="*/ 2544892 w 6533221"/>
              <a:gd name="connsiteY3" fmla="*/ 6132544 h 6143832"/>
              <a:gd name="connsiteX4" fmla="*/ 456449 w 6533221"/>
              <a:gd name="connsiteY4" fmla="*/ 1613108 h 6143832"/>
              <a:gd name="connsiteX0" fmla="*/ 456449 w 7156676"/>
              <a:gd name="connsiteY0" fmla="*/ 1613108 h 6168770"/>
              <a:gd name="connsiteX1" fmla="*/ 6533221 w 7156676"/>
              <a:gd name="connsiteY1" fmla="*/ 235863 h 6168770"/>
              <a:gd name="connsiteX2" fmla="*/ 7156676 w 7156676"/>
              <a:gd name="connsiteY2" fmla="*/ 6168770 h 6168770"/>
              <a:gd name="connsiteX3" fmla="*/ 2544892 w 7156676"/>
              <a:gd name="connsiteY3" fmla="*/ 6132544 h 6168770"/>
              <a:gd name="connsiteX4" fmla="*/ 456449 w 7156676"/>
              <a:gd name="connsiteY4" fmla="*/ 1613108 h 6168770"/>
              <a:gd name="connsiteX0" fmla="*/ 456449 w 7156676"/>
              <a:gd name="connsiteY0" fmla="*/ 2358146 h 6913808"/>
              <a:gd name="connsiteX1" fmla="*/ 7156675 w 7156676"/>
              <a:gd name="connsiteY1" fmla="*/ 0 h 6913808"/>
              <a:gd name="connsiteX2" fmla="*/ 7156676 w 7156676"/>
              <a:gd name="connsiteY2" fmla="*/ 6913808 h 6913808"/>
              <a:gd name="connsiteX3" fmla="*/ 2544892 w 7156676"/>
              <a:gd name="connsiteY3" fmla="*/ 6877582 h 6913808"/>
              <a:gd name="connsiteX4" fmla="*/ 456449 w 7156676"/>
              <a:gd name="connsiteY4" fmla="*/ 2358146 h 6913808"/>
              <a:gd name="connsiteX0" fmla="*/ 189806 w 7563364"/>
              <a:gd name="connsiteY0" fmla="*/ 1926487 h 6964288"/>
              <a:gd name="connsiteX1" fmla="*/ 7563363 w 7563364"/>
              <a:gd name="connsiteY1" fmla="*/ 50480 h 6964288"/>
              <a:gd name="connsiteX2" fmla="*/ 7563364 w 7563364"/>
              <a:gd name="connsiteY2" fmla="*/ 6964288 h 6964288"/>
              <a:gd name="connsiteX3" fmla="*/ 2951580 w 7563364"/>
              <a:gd name="connsiteY3" fmla="*/ 6928062 h 6964288"/>
              <a:gd name="connsiteX4" fmla="*/ 189806 w 7563364"/>
              <a:gd name="connsiteY4" fmla="*/ 1926487 h 6964288"/>
              <a:gd name="connsiteX0" fmla="*/ 146366 w 7519924"/>
              <a:gd name="connsiteY0" fmla="*/ 1926487 h 6964288"/>
              <a:gd name="connsiteX1" fmla="*/ 7519923 w 7519924"/>
              <a:gd name="connsiteY1" fmla="*/ 50480 h 6964288"/>
              <a:gd name="connsiteX2" fmla="*/ 7519924 w 7519924"/>
              <a:gd name="connsiteY2" fmla="*/ 6964288 h 6964288"/>
              <a:gd name="connsiteX3" fmla="*/ 2908140 w 7519924"/>
              <a:gd name="connsiteY3" fmla="*/ 6928062 h 6964288"/>
              <a:gd name="connsiteX4" fmla="*/ 146366 w 7519924"/>
              <a:gd name="connsiteY4" fmla="*/ 1926487 h 6964288"/>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1486"/>
              <a:gd name="connsiteY0" fmla="*/ 1821381 h 6859182"/>
              <a:gd name="connsiteX1" fmla="*/ 7561486 w 7561486"/>
              <a:gd name="connsiteY1" fmla="*/ 95003 h 6859182"/>
              <a:gd name="connsiteX2" fmla="*/ 7519924 w 7561486"/>
              <a:gd name="connsiteY2" fmla="*/ 6859182 h 6859182"/>
              <a:gd name="connsiteX3" fmla="*/ 2908140 w 7561486"/>
              <a:gd name="connsiteY3" fmla="*/ 6822956 h 6859182"/>
              <a:gd name="connsiteX4" fmla="*/ 146366 w 7561486"/>
              <a:gd name="connsiteY4" fmla="*/ 1821381 h 6859182"/>
              <a:gd name="connsiteX0" fmla="*/ 146366 w 7569801"/>
              <a:gd name="connsiteY0" fmla="*/ 1821381 h 7000499"/>
              <a:gd name="connsiteX1" fmla="*/ 7561486 w 7569801"/>
              <a:gd name="connsiteY1" fmla="*/ 95003 h 7000499"/>
              <a:gd name="connsiteX2" fmla="*/ 7569801 w 7569801"/>
              <a:gd name="connsiteY2" fmla="*/ 7000499 h 7000499"/>
              <a:gd name="connsiteX3" fmla="*/ 2908140 w 7569801"/>
              <a:gd name="connsiteY3" fmla="*/ 6822956 h 7000499"/>
              <a:gd name="connsiteX4" fmla="*/ 146366 w 7569801"/>
              <a:gd name="connsiteY4" fmla="*/ 1821381 h 7000499"/>
              <a:gd name="connsiteX0" fmla="*/ 49591 w 7473026"/>
              <a:gd name="connsiteY0" fmla="*/ 1821381 h 7000499"/>
              <a:gd name="connsiteX1" fmla="*/ 7464711 w 7473026"/>
              <a:gd name="connsiteY1" fmla="*/ 95003 h 7000499"/>
              <a:gd name="connsiteX2" fmla="*/ 7473026 w 7473026"/>
              <a:gd name="connsiteY2" fmla="*/ 7000499 h 7000499"/>
              <a:gd name="connsiteX3" fmla="*/ 3276878 w 7473026"/>
              <a:gd name="connsiteY3" fmla="*/ 6980898 h 7000499"/>
              <a:gd name="connsiteX4" fmla="*/ 49591 w 7473026"/>
              <a:gd name="connsiteY4" fmla="*/ 1821381 h 7000499"/>
              <a:gd name="connsiteX0" fmla="*/ 137859 w 7561294"/>
              <a:gd name="connsiteY0" fmla="*/ 1821381 h 7000499"/>
              <a:gd name="connsiteX1" fmla="*/ 7552979 w 7561294"/>
              <a:gd name="connsiteY1" fmla="*/ 95003 h 7000499"/>
              <a:gd name="connsiteX2" fmla="*/ 7561294 w 7561294"/>
              <a:gd name="connsiteY2" fmla="*/ 7000499 h 7000499"/>
              <a:gd name="connsiteX3" fmla="*/ 3365146 w 7561294"/>
              <a:gd name="connsiteY3" fmla="*/ 6980898 h 7000499"/>
              <a:gd name="connsiteX4" fmla="*/ 137859 w 7561294"/>
              <a:gd name="connsiteY4" fmla="*/ 1821381 h 7000499"/>
              <a:gd name="connsiteX0" fmla="*/ 139974 w 7555096"/>
              <a:gd name="connsiteY0" fmla="*/ 1920363 h 6958164"/>
              <a:gd name="connsiteX1" fmla="*/ 7546781 w 7555096"/>
              <a:gd name="connsiteY1" fmla="*/ 52668 h 6958164"/>
              <a:gd name="connsiteX2" fmla="*/ 7555096 w 7555096"/>
              <a:gd name="connsiteY2" fmla="*/ 6958164 h 6958164"/>
              <a:gd name="connsiteX3" fmla="*/ 3358948 w 7555096"/>
              <a:gd name="connsiteY3" fmla="*/ 6938563 h 6958164"/>
              <a:gd name="connsiteX4" fmla="*/ 139974 w 7555096"/>
              <a:gd name="connsiteY4" fmla="*/ 1920363 h 6958164"/>
              <a:gd name="connsiteX0" fmla="*/ 139974 w 7546781"/>
              <a:gd name="connsiteY0" fmla="*/ 1920363 h 6974789"/>
              <a:gd name="connsiteX1" fmla="*/ 7546781 w 7546781"/>
              <a:gd name="connsiteY1" fmla="*/ 52668 h 6974789"/>
              <a:gd name="connsiteX2" fmla="*/ 6906703 w 7546781"/>
              <a:gd name="connsiteY2" fmla="*/ 6974789 h 6974789"/>
              <a:gd name="connsiteX3" fmla="*/ 3358948 w 7546781"/>
              <a:gd name="connsiteY3" fmla="*/ 6938563 h 6974789"/>
              <a:gd name="connsiteX4" fmla="*/ 139974 w 7546781"/>
              <a:gd name="connsiteY4" fmla="*/ 1920363 h 6974789"/>
              <a:gd name="connsiteX0" fmla="*/ 139974 w 6906703"/>
              <a:gd name="connsiteY0" fmla="*/ 1920363 h 6974789"/>
              <a:gd name="connsiteX1" fmla="*/ 6890075 w 6906703"/>
              <a:gd name="connsiteY1" fmla="*/ 52668 h 6974789"/>
              <a:gd name="connsiteX2" fmla="*/ 6906703 w 6906703"/>
              <a:gd name="connsiteY2" fmla="*/ 6974789 h 6974789"/>
              <a:gd name="connsiteX3" fmla="*/ 3358948 w 6906703"/>
              <a:gd name="connsiteY3" fmla="*/ 6938563 h 6974789"/>
              <a:gd name="connsiteX4" fmla="*/ 139974 w 6906703"/>
              <a:gd name="connsiteY4" fmla="*/ 1920363 h 6974789"/>
              <a:gd name="connsiteX0" fmla="*/ 137859 w 6912900"/>
              <a:gd name="connsiteY0" fmla="*/ 1926488 h 6972602"/>
              <a:gd name="connsiteX1" fmla="*/ 6896272 w 6912900"/>
              <a:gd name="connsiteY1" fmla="*/ 50481 h 6972602"/>
              <a:gd name="connsiteX2" fmla="*/ 6912900 w 6912900"/>
              <a:gd name="connsiteY2" fmla="*/ 6972602 h 6972602"/>
              <a:gd name="connsiteX3" fmla="*/ 3365145 w 6912900"/>
              <a:gd name="connsiteY3" fmla="*/ 6936376 h 6972602"/>
              <a:gd name="connsiteX4" fmla="*/ 137859 w 6912900"/>
              <a:gd name="connsiteY4" fmla="*/ 1926488 h 6972602"/>
              <a:gd name="connsiteX0" fmla="*/ 137859 w 6912900"/>
              <a:gd name="connsiteY0" fmla="*/ 1946007 h 6992121"/>
              <a:gd name="connsiteX1" fmla="*/ 6896272 w 6912900"/>
              <a:gd name="connsiteY1" fmla="*/ 70000 h 6992121"/>
              <a:gd name="connsiteX2" fmla="*/ 6912900 w 6912900"/>
              <a:gd name="connsiteY2" fmla="*/ 6992121 h 6992121"/>
              <a:gd name="connsiteX3" fmla="*/ 3365145 w 6912900"/>
              <a:gd name="connsiteY3" fmla="*/ 6955895 h 6992121"/>
              <a:gd name="connsiteX4" fmla="*/ 137859 w 6912900"/>
              <a:gd name="connsiteY4" fmla="*/ 1946007 h 699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900" h="6992121">
                <a:moveTo>
                  <a:pt x="137859" y="1946007"/>
                </a:moveTo>
                <a:cubicBezTo>
                  <a:pt x="761096" y="-643253"/>
                  <a:pt x="6883866" y="115156"/>
                  <a:pt x="6896272" y="70000"/>
                </a:cubicBezTo>
                <a:cubicBezTo>
                  <a:pt x="6896272" y="2374603"/>
                  <a:pt x="6912900" y="4687518"/>
                  <a:pt x="6912900" y="6992121"/>
                </a:cubicBezTo>
                <a:lnTo>
                  <a:pt x="3365145" y="6955895"/>
                </a:lnTo>
                <a:cubicBezTo>
                  <a:pt x="-907188" y="6018068"/>
                  <a:pt x="81415" y="2075241"/>
                  <a:pt x="137859" y="1946007"/>
                </a:cubicBezTo>
                <a:close/>
              </a:path>
            </a:pathLst>
          </a:custGeom>
        </p:spPr>
        <p:txBody>
          <a:bodyPr/>
          <a:lstStyle/>
          <a:p>
            <a:r>
              <a:rPr lang="en-GB"/>
              <a:t>Click icon to add picture</a:t>
            </a:r>
            <a:endParaRPr lang="en-LV"/>
          </a:p>
        </p:txBody>
      </p:sp>
      <p:sp>
        <p:nvSpPr>
          <p:cNvPr id="6" name="Freeform 5">
            <a:extLst>
              <a:ext uri="{FF2B5EF4-FFF2-40B4-BE49-F238E27FC236}">
                <a16:creationId xmlns:a16="http://schemas.microsoft.com/office/drawing/2014/main" id="{57FECB0D-9369-F15F-D387-EAC4C60E8113}"/>
              </a:ext>
            </a:extLst>
          </p:cNvPr>
          <p:cNvSpPr/>
          <p:nvPr userDrawn="1"/>
        </p:nvSpPr>
        <p:spPr>
          <a:xfrm>
            <a:off x="3366008" y="0"/>
            <a:ext cx="5226295" cy="2037834"/>
          </a:xfrm>
          <a:custGeom>
            <a:avLst/>
            <a:gdLst>
              <a:gd name="connsiteX0" fmla="*/ 0 w 5226295"/>
              <a:gd name="connsiteY0" fmla="*/ 0 h 2037834"/>
              <a:gd name="connsiteX1" fmla="*/ 5226295 w 5226295"/>
              <a:gd name="connsiteY1" fmla="*/ 0 h 2037834"/>
              <a:gd name="connsiteX2" fmla="*/ 5226260 w 5226295"/>
              <a:gd name="connsiteY2" fmla="*/ 221 h 2037834"/>
              <a:gd name="connsiteX3" fmla="*/ 2613151 w 5226295"/>
              <a:gd name="connsiteY3" fmla="*/ 2037834 h 2037834"/>
              <a:gd name="connsiteX4" fmla="*/ 2613144 w 5226295"/>
              <a:gd name="connsiteY4" fmla="*/ 2037834 h 2037834"/>
              <a:gd name="connsiteX5" fmla="*/ 36 w 5226295"/>
              <a:gd name="connsiteY5" fmla="*/ 221 h 20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6295" h="2037834">
                <a:moveTo>
                  <a:pt x="0" y="0"/>
                </a:moveTo>
                <a:lnTo>
                  <a:pt x="5226295" y="0"/>
                </a:lnTo>
                <a:lnTo>
                  <a:pt x="5226260" y="221"/>
                </a:lnTo>
                <a:cubicBezTo>
                  <a:pt x="4977544" y="1163085"/>
                  <a:pt x="3902120" y="2037834"/>
                  <a:pt x="2613151" y="2037834"/>
                </a:cubicBezTo>
                <a:lnTo>
                  <a:pt x="2613144" y="2037834"/>
                </a:lnTo>
                <a:cubicBezTo>
                  <a:pt x="1324176" y="2037834"/>
                  <a:pt x="248751" y="1163085"/>
                  <a:pt x="36" y="221"/>
                </a:cubicBezTo>
                <a:close/>
              </a:path>
            </a:pathLst>
          </a:custGeom>
          <a:solidFill>
            <a:srgbClr val="B8D137">
              <a:alpha val="100000"/>
            </a:srgbClr>
          </a:solidFill>
          <a:ln w="12700" cap="flat" cmpd="sng">
            <a:noFill/>
            <a:prstDash val="solid"/>
            <a:miter lim="800000"/>
          </a:ln>
        </p:spPr>
        <p:txBody>
          <a:bodyPr wrap="square" anchor="ctr">
            <a:noAutofit/>
          </a:bodyPr>
          <a:lstStyle/>
          <a:p>
            <a:pPr algn="ctr"/>
            <a:endParaRPr lang="en-US"/>
          </a:p>
        </p:txBody>
      </p:sp>
    </p:spTree>
    <p:extLst>
      <p:ext uri="{BB962C8B-B14F-4D97-AF65-F5344CB8AC3E}">
        <p14:creationId xmlns:p14="http://schemas.microsoft.com/office/powerpoint/2010/main" val="3061858968"/>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609A96A7-BB04-288F-97FA-7FC873F93A4F}"/>
              </a:ext>
            </a:extLst>
          </p:cNvPr>
          <p:cNvSpPr/>
          <p:nvPr userDrawn="1"/>
        </p:nvSpPr>
        <p:spPr>
          <a:xfrm>
            <a:off x="0" y="6539382"/>
            <a:ext cx="12192000" cy="360000"/>
          </a:xfrm>
          <a:prstGeom prst="rect">
            <a:avLst/>
          </a:prstGeom>
          <a:solidFill>
            <a:srgbClr val="92AC2F">
              <a:alpha val="100000"/>
            </a:srgbClr>
          </a:solidFill>
          <a:ln w="12700" cap="flat" cmpd="sng">
            <a:noFill/>
            <a:prstDash val="solid"/>
            <a:miter lim="800000"/>
          </a:ln>
        </p:spPr>
        <p:txBody>
          <a:bodyPr wrap="square" anchor="ctr">
            <a:spAutoFit/>
          </a:bodyPr>
          <a:lstStyle/>
          <a:p>
            <a:pPr algn="ctr"/>
            <a:endParaRPr lang="en-US"/>
          </a:p>
        </p:txBody>
      </p:sp>
      <p:grpSp>
        <p:nvGrpSpPr>
          <p:cNvPr id="50" name="Group 49">
            <a:extLst>
              <a:ext uri="{FF2B5EF4-FFF2-40B4-BE49-F238E27FC236}">
                <a16:creationId xmlns:a16="http://schemas.microsoft.com/office/drawing/2014/main" id="{5CD15837-93B2-8767-08A3-2C4FF446740C}"/>
              </a:ext>
            </a:extLst>
          </p:cNvPr>
          <p:cNvGrpSpPr/>
          <p:nvPr userDrawn="1"/>
        </p:nvGrpSpPr>
        <p:grpSpPr>
          <a:xfrm>
            <a:off x="403759" y="6609512"/>
            <a:ext cx="1350206" cy="231732"/>
            <a:chOff x="1825339" y="13095720"/>
            <a:chExt cx="2276229" cy="390663"/>
          </a:xfrm>
        </p:grpSpPr>
        <p:sp>
          <p:nvSpPr>
            <p:cNvPr id="51" name="Free Form 8">
              <a:extLst>
                <a:ext uri="{FF2B5EF4-FFF2-40B4-BE49-F238E27FC236}">
                  <a16:creationId xmlns:a16="http://schemas.microsoft.com/office/drawing/2014/main" id="{F6F916DF-DE2F-40D2-1AE6-8999F81A8AA7}"/>
                </a:ext>
              </a:extLst>
            </p:cNvPr>
            <p:cNvSpPr/>
            <p:nvPr/>
          </p:nvSpPr>
          <p:spPr>
            <a:xfrm>
              <a:off x="1825339" y="13095720"/>
              <a:ext cx="345973" cy="370446"/>
            </a:xfrm>
            <a:custGeom>
              <a:avLst/>
              <a:gdLst/>
              <a:ahLst/>
              <a:cxnLst/>
              <a:rect l="0" t="0" r="0" b="0"/>
              <a:pathLst>
                <a:path w="345973" h="370446">
                  <a:moveTo>
                    <a:pt x="204000" y="277202"/>
                  </a:moveTo>
                  <a:cubicBezTo>
                    <a:pt x="191134" y="277202"/>
                    <a:pt x="180746" y="266826"/>
                    <a:pt x="180746" y="254000"/>
                  </a:cubicBezTo>
                  <a:lnTo>
                    <a:pt x="180746" y="252044"/>
                  </a:lnTo>
                  <a:cubicBezTo>
                    <a:pt x="180746" y="239191"/>
                    <a:pt x="191134" y="228790"/>
                    <a:pt x="204000" y="228790"/>
                  </a:cubicBezTo>
                  <a:lnTo>
                    <a:pt x="233591" y="228790"/>
                  </a:lnTo>
                  <a:lnTo>
                    <a:pt x="331203" y="228790"/>
                  </a:lnTo>
                  <a:cubicBezTo>
                    <a:pt x="339318" y="228790"/>
                    <a:pt x="345909" y="222453"/>
                    <a:pt x="345909" y="214668"/>
                  </a:cubicBezTo>
                  <a:lnTo>
                    <a:pt x="345909" y="155740"/>
                  </a:lnTo>
                  <a:cubicBezTo>
                    <a:pt x="345909" y="147967"/>
                    <a:pt x="339318" y="141630"/>
                    <a:pt x="331203" y="141630"/>
                  </a:cubicBezTo>
                  <a:lnTo>
                    <a:pt x="233591" y="141630"/>
                  </a:lnTo>
                  <a:lnTo>
                    <a:pt x="233591" y="141617"/>
                  </a:lnTo>
                  <a:lnTo>
                    <a:pt x="204000" y="141617"/>
                  </a:lnTo>
                  <a:cubicBezTo>
                    <a:pt x="191134" y="141617"/>
                    <a:pt x="180746" y="131229"/>
                    <a:pt x="180746" y="118363"/>
                  </a:cubicBezTo>
                  <a:lnTo>
                    <a:pt x="180746" y="116408"/>
                  </a:lnTo>
                  <a:cubicBezTo>
                    <a:pt x="180746" y="103632"/>
                    <a:pt x="191134" y="93179"/>
                    <a:pt x="204000" y="93179"/>
                  </a:cubicBezTo>
                  <a:lnTo>
                    <a:pt x="345973" y="93179"/>
                  </a:lnTo>
                  <a:cubicBezTo>
                    <a:pt x="314007" y="37503"/>
                    <a:pt x="254038" y="0"/>
                    <a:pt x="185242" y="0"/>
                  </a:cubicBezTo>
                  <a:cubicBezTo>
                    <a:pt x="82918" y="0"/>
                    <a:pt x="0" y="82905"/>
                    <a:pt x="0" y="185204"/>
                  </a:cubicBezTo>
                  <a:cubicBezTo>
                    <a:pt x="0" y="287540"/>
                    <a:pt x="82918" y="370446"/>
                    <a:pt x="185242" y="370446"/>
                  </a:cubicBezTo>
                  <a:cubicBezTo>
                    <a:pt x="254038" y="370446"/>
                    <a:pt x="314020" y="332917"/>
                    <a:pt x="345973" y="27720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2" name="Free Form 9">
              <a:extLst>
                <a:ext uri="{FF2B5EF4-FFF2-40B4-BE49-F238E27FC236}">
                  <a16:creationId xmlns:a16="http://schemas.microsoft.com/office/drawing/2014/main" id="{70CDA22D-7E69-D8A2-EDC9-E65DFDDB8BC4}"/>
                </a:ext>
              </a:extLst>
            </p:cNvPr>
            <p:cNvSpPr/>
            <p:nvPr/>
          </p:nvSpPr>
          <p:spPr>
            <a:xfrm>
              <a:off x="2304022" y="13147477"/>
              <a:ext cx="182042" cy="271946"/>
            </a:xfrm>
            <a:custGeom>
              <a:avLst/>
              <a:gdLst/>
              <a:ahLst/>
              <a:cxnLst/>
              <a:rect l="0" t="0" r="0" b="0"/>
              <a:pathLst>
                <a:path w="182041" h="271945">
                  <a:moveTo>
                    <a:pt x="162775" y="232321"/>
                  </a:moveTo>
                  <a:lnTo>
                    <a:pt x="43002" y="232321"/>
                  </a:lnTo>
                  <a:lnTo>
                    <a:pt x="43002" y="20358"/>
                  </a:lnTo>
                  <a:cubicBezTo>
                    <a:pt x="43002" y="10502"/>
                    <a:pt x="37363" y="0"/>
                    <a:pt x="21501" y="0"/>
                  </a:cubicBezTo>
                  <a:cubicBezTo>
                    <a:pt x="5638" y="0"/>
                    <a:pt x="0" y="10502"/>
                    <a:pt x="0" y="20358"/>
                  </a:cubicBezTo>
                  <a:lnTo>
                    <a:pt x="0" y="250850"/>
                  </a:lnTo>
                  <a:cubicBezTo>
                    <a:pt x="0" y="271945"/>
                    <a:pt x="15900" y="271945"/>
                    <a:pt x="21145" y="271945"/>
                  </a:cubicBezTo>
                  <a:lnTo>
                    <a:pt x="162775" y="271945"/>
                  </a:lnTo>
                  <a:cubicBezTo>
                    <a:pt x="172085" y="271945"/>
                    <a:pt x="182041" y="266712"/>
                    <a:pt x="182041" y="251968"/>
                  </a:cubicBezTo>
                  <a:cubicBezTo>
                    <a:pt x="182041" y="239649"/>
                    <a:pt x="174815" y="232321"/>
                    <a:pt x="162775" y="232321"/>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3" name="Free Form 10">
              <a:extLst>
                <a:ext uri="{FF2B5EF4-FFF2-40B4-BE49-F238E27FC236}">
                  <a16:creationId xmlns:a16="http://schemas.microsoft.com/office/drawing/2014/main" id="{9CF2C2C1-7F13-69F7-4228-52D6E6C27A63}"/>
                </a:ext>
              </a:extLst>
            </p:cNvPr>
            <p:cNvSpPr/>
            <p:nvPr/>
          </p:nvSpPr>
          <p:spPr>
            <a:xfrm>
              <a:off x="2501479" y="13215830"/>
              <a:ext cx="160097" cy="207353"/>
            </a:xfrm>
            <a:custGeom>
              <a:avLst/>
              <a:gdLst/>
              <a:ahLst/>
              <a:cxnLst/>
              <a:rect l="0" t="0" r="0" b="0"/>
              <a:pathLst>
                <a:path w="160096" h="207352">
                  <a:moveTo>
                    <a:pt x="146557" y="21386"/>
                  </a:moveTo>
                  <a:cubicBezTo>
                    <a:pt x="134226" y="7010"/>
                    <a:pt x="114465" y="0"/>
                    <a:pt x="86194" y="0"/>
                  </a:cubicBezTo>
                  <a:cubicBezTo>
                    <a:pt x="53492" y="0"/>
                    <a:pt x="30048" y="10464"/>
                    <a:pt x="16548" y="31064"/>
                  </a:cubicBezTo>
                  <a:cubicBezTo>
                    <a:pt x="14020" y="35204"/>
                    <a:pt x="8178" y="45656"/>
                    <a:pt x="8178" y="54597"/>
                  </a:cubicBezTo>
                  <a:cubicBezTo>
                    <a:pt x="8178" y="63360"/>
                    <a:pt x="13728" y="72745"/>
                    <a:pt x="29298" y="72745"/>
                  </a:cubicBezTo>
                  <a:cubicBezTo>
                    <a:pt x="45110" y="72745"/>
                    <a:pt x="47396" y="63080"/>
                    <a:pt x="48412" y="58204"/>
                  </a:cubicBezTo>
                  <a:cubicBezTo>
                    <a:pt x="51549" y="48831"/>
                    <a:pt x="56413" y="34848"/>
                    <a:pt x="86194" y="34848"/>
                  </a:cubicBezTo>
                  <a:cubicBezTo>
                    <a:pt x="102146" y="34848"/>
                    <a:pt x="121208" y="39687"/>
                    <a:pt x="121208" y="62788"/>
                  </a:cubicBezTo>
                  <a:cubicBezTo>
                    <a:pt x="121208" y="70497"/>
                    <a:pt x="119646" y="72009"/>
                    <a:pt x="113436" y="73761"/>
                  </a:cubicBezTo>
                  <a:cubicBezTo>
                    <a:pt x="109981" y="74904"/>
                    <a:pt x="102615" y="76517"/>
                    <a:pt x="91008" y="78917"/>
                  </a:cubicBezTo>
                  <a:lnTo>
                    <a:pt x="59385" y="85623"/>
                  </a:lnTo>
                  <a:cubicBezTo>
                    <a:pt x="59448" y="85572"/>
                    <a:pt x="58966" y="85686"/>
                    <a:pt x="58966" y="85686"/>
                  </a:cubicBezTo>
                  <a:cubicBezTo>
                    <a:pt x="38366" y="89890"/>
                    <a:pt x="0" y="97701"/>
                    <a:pt x="0" y="144576"/>
                  </a:cubicBezTo>
                  <a:cubicBezTo>
                    <a:pt x="0" y="182689"/>
                    <a:pt x="25946" y="207352"/>
                    <a:pt x="66128" y="207352"/>
                  </a:cubicBezTo>
                  <a:cubicBezTo>
                    <a:pt x="82448" y="207352"/>
                    <a:pt x="104609" y="203326"/>
                    <a:pt x="122427" y="185635"/>
                  </a:cubicBezTo>
                  <a:cubicBezTo>
                    <a:pt x="122618" y="190842"/>
                    <a:pt x="123062" y="192760"/>
                    <a:pt x="124053" y="195287"/>
                  </a:cubicBezTo>
                  <a:cubicBezTo>
                    <a:pt x="125818" y="199809"/>
                    <a:pt x="130225" y="205206"/>
                    <a:pt x="141376" y="205854"/>
                  </a:cubicBezTo>
                  <a:cubicBezTo>
                    <a:pt x="152768" y="205879"/>
                    <a:pt x="159003" y="199809"/>
                    <a:pt x="160083" y="187871"/>
                  </a:cubicBezTo>
                  <a:lnTo>
                    <a:pt x="160083" y="187680"/>
                  </a:lnTo>
                  <a:cubicBezTo>
                    <a:pt x="160096" y="187490"/>
                    <a:pt x="160096" y="187350"/>
                    <a:pt x="160096" y="187350"/>
                  </a:cubicBezTo>
                  <a:lnTo>
                    <a:pt x="160096" y="75806"/>
                  </a:lnTo>
                  <a:cubicBezTo>
                    <a:pt x="160096" y="56857"/>
                    <a:pt x="160096" y="37287"/>
                    <a:pt x="146557" y="21386"/>
                  </a:cubicBezTo>
                  <a:close/>
                  <a:moveTo>
                    <a:pt x="111480" y="153949"/>
                  </a:moveTo>
                  <a:cubicBezTo>
                    <a:pt x="105181" y="162331"/>
                    <a:pt x="91478" y="172148"/>
                    <a:pt x="73532" y="172148"/>
                  </a:cubicBezTo>
                  <a:cubicBezTo>
                    <a:pt x="59283" y="172148"/>
                    <a:pt x="42621" y="165049"/>
                    <a:pt x="42621" y="144919"/>
                  </a:cubicBezTo>
                  <a:cubicBezTo>
                    <a:pt x="42621" y="126758"/>
                    <a:pt x="57010" y="121958"/>
                    <a:pt x="62420" y="120192"/>
                  </a:cubicBezTo>
                  <a:cubicBezTo>
                    <a:pt x="67348" y="118389"/>
                    <a:pt x="74561" y="116573"/>
                    <a:pt x="80886" y="115481"/>
                  </a:cubicBezTo>
                  <a:cubicBezTo>
                    <a:pt x="81051" y="115430"/>
                    <a:pt x="100380" y="110947"/>
                    <a:pt x="100368" y="110972"/>
                  </a:cubicBezTo>
                  <a:cubicBezTo>
                    <a:pt x="111899" y="108483"/>
                    <a:pt x="116509" y="107416"/>
                    <a:pt x="121081" y="105765"/>
                  </a:cubicBezTo>
                  <a:cubicBezTo>
                    <a:pt x="120700" y="126758"/>
                    <a:pt x="119862" y="142367"/>
                    <a:pt x="111480" y="15394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4" name="Free Form 11">
              <a:extLst>
                <a:ext uri="{FF2B5EF4-FFF2-40B4-BE49-F238E27FC236}">
                  <a16:creationId xmlns:a16="http://schemas.microsoft.com/office/drawing/2014/main" id="{F16D1C8C-ED06-2F16-7C0B-D41557C2346B}"/>
                </a:ext>
              </a:extLst>
            </p:cNvPr>
            <p:cNvSpPr/>
            <p:nvPr/>
          </p:nvSpPr>
          <p:spPr>
            <a:xfrm>
              <a:off x="2677004" y="13160087"/>
              <a:ext cx="114744" cy="261608"/>
            </a:xfrm>
            <a:custGeom>
              <a:avLst/>
              <a:gdLst/>
              <a:ahLst/>
              <a:cxnLst/>
              <a:rect l="0" t="0" r="0" b="0"/>
              <a:pathLst>
                <a:path w="114744" h="261607">
                  <a:moveTo>
                    <a:pt x="93014" y="225679"/>
                  </a:moveTo>
                  <a:cubicBezTo>
                    <a:pt x="83185" y="224967"/>
                    <a:pt x="78701" y="223304"/>
                    <a:pt x="76720" y="215061"/>
                  </a:cubicBezTo>
                  <a:cubicBezTo>
                    <a:pt x="75666" y="210959"/>
                    <a:pt x="75323" y="208432"/>
                    <a:pt x="75323" y="186550"/>
                  </a:cubicBezTo>
                  <a:lnTo>
                    <a:pt x="75323" y="95770"/>
                  </a:lnTo>
                  <a:lnTo>
                    <a:pt x="94716" y="95770"/>
                  </a:lnTo>
                  <a:cubicBezTo>
                    <a:pt x="103289" y="95770"/>
                    <a:pt x="112509" y="91020"/>
                    <a:pt x="112509" y="77622"/>
                  </a:cubicBezTo>
                  <a:cubicBezTo>
                    <a:pt x="112509" y="66103"/>
                    <a:pt x="106032" y="59499"/>
                    <a:pt x="94716" y="59499"/>
                  </a:cubicBezTo>
                  <a:lnTo>
                    <a:pt x="75323" y="59499"/>
                  </a:lnTo>
                  <a:lnTo>
                    <a:pt x="75323" y="19634"/>
                  </a:lnTo>
                  <a:cubicBezTo>
                    <a:pt x="75323" y="6972"/>
                    <a:pt x="67957" y="0"/>
                    <a:pt x="54546" y="0"/>
                  </a:cubicBezTo>
                  <a:cubicBezTo>
                    <a:pt x="41783" y="0"/>
                    <a:pt x="34175" y="7327"/>
                    <a:pt x="34175" y="19634"/>
                  </a:cubicBezTo>
                  <a:lnTo>
                    <a:pt x="34175" y="59499"/>
                  </a:lnTo>
                  <a:lnTo>
                    <a:pt x="17754" y="59499"/>
                  </a:lnTo>
                  <a:cubicBezTo>
                    <a:pt x="6642" y="59499"/>
                    <a:pt x="0" y="66294"/>
                    <a:pt x="0" y="77622"/>
                  </a:cubicBezTo>
                  <a:cubicBezTo>
                    <a:pt x="0" y="91020"/>
                    <a:pt x="9169" y="95770"/>
                    <a:pt x="17754" y="95770"/>
                  </a:cubicBezTo>
                  <a:lnTo>
                    <a:pt x="33820" y="95770"/>
                  </a:lnTo>
                  <a:lnTo>
                    <a:pt x="33820" y="201066"/>
                  </a:lnTo>
                  <a:cubicBezTo>
                    <a:pt x="33820" y="229425"/>
                    <a:pt x="33820" y="261607"/>
                    <a:pt x="89115" y="261607"/>
                  </a:cubicBezTo>
                  <a:cubicBezTo>
                    <a:pt x="95453" y="261607"/>
                    <a:pt x="114744" y="261607"/>
                    <a:pt x="114744" y="243446"/>
                  </a:cubicBezTo>
                  <a:cubicBezTo>
                    <a:pt x="114744" y="226568"/>
                    <a:pt x="101117" y="226034"/>
                    <a:pt x="93014" y="225679"/>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5" name="Free Form 12">
              <a:extLst>
                <a:ext uri="{FF2B5EF4-FFF2-40B4-BE49-F238E27FC236}">
                  <a16:creationId xmlns:a16="http://schemas.microsoft.com/office/drawing/2014/main" id="{60D6FE75-633D-8A4D-9017-9BE4ED767EC9}"/>
                </a:ext>
              </a:extLst>
            </p:cNvPr>
            <p:cNvSpPr/>
            <p:nvPr/>
          </p:nvSpPr>
          <p:spPr>
            <a:xfrm>
              <a:off x="2812709" y="13217335"/>
              <a:ext cx="162370" cy="204343"/>
            </a:xfrm>
            <a:custGeom>
              <a:avLst/>
              <a:gdLst/>
              <a:ahLst/>
              <a:cxnLst/>
              <a:rect l="0" t="0" r="0" b="0"/>
              <a:pathLst>
                <a:path w="162369" h="204342">
                  <a:moveTo>
                    <a:pt x="140131" y="0"/>
                  </a:moveTo>
                  <a:cubicBezTo>
                    <a:pt x="125602" y="0"/>
                    <a:pt x="122148" y="10274"/>
                    <a:pt x="121056" y="13665"/>
                  </a:cubicBezTo>
                  <a:cubicBezTo>
                    <a:pt x="121056" y="13690"/>
                    <a:pt x="96138" y="90627"/>
                    <a:pt x="96138" y="90627"/>
                  </a:cubicBezTo>
                  <a:cubicBezTo>
                    <a:pt x="88010" y="114300"/>
                    <a:pt x="84010" y="127863"/>
                    <a:pt x="81572" y="138163"/>
                  </a:cubicBezTo>
                  <a:cubicBezTo>
                    <a:pt x="79717" y="129476"/>
                    <a:pt x="77063" y="120434"/>
                    <a:pt x="70726" y="101409"/>
                  </a:cubicBezTo>
                  <a:cubicBezTo>
                    <a:pt x="70726" y="101434"/>
                    <a:pt x="41732" y="14008"/>
                    <a:pt x="41770" y="14084"/>
                  </a:cubicBezTo>
                  <a:cubicBezTo>
                    <a:pt x="38150" y="2438"/>
                    <a:pt x="29768" y="0"/>
                    <a:pt x="23406" y="0"/>
                  </a:cubicBezTo>
                  <a:cubicBezTo>
                    <a:pt x="9867" y="0"/>
                    <a:pt x="0" y="8102"/>
                    <a:pt x="0" y="19227"/>
                  </a:cubicBezTo>
                  <a:cubicBezTo>
                    <a:pt x="0" y="22136"/>
                    <a:pt x="749" y="24549"/>
                    <a:pt x="1422" y="26911"/>
                  </a:cubicBezTo>
                  <a:lnTo>
                    <a:pt x="1663" y="27686"/>
                  </a:lnTo>
                  <a:cubicBezTo>
                    <a:pt x="1727" y="27940"/>
                    <a:pt x="59715" y="191515"/>
                    <a:pt x="59715" y="191515"/>
                  </a:cubicBezTo>
                  <a:cubicBezTo>
                    <a:pt x="62179" y="197904"/>
                    <a:pt x="66636" y="204342"/>
                    <a:pt x="81000" y="204342"/>
                  </a:cubicBezTo>
                  <a:cubicBezTo>
                    <a:pt x="95402" y="204342"/>
                    <a:pt x="99847" y="197904"/>
                    <a:pt x="102247" y="191604"/>
                  </a:cubicBezTo>
                  <a:cubicBezTo>
                    <a:pt x="102273" y="191515"/>
                    <a:pt x="161023" y="26809"/>
                    <a:pt x="161023" y="26809"/>
                  </a:cubicBezTo>
                  <a:cubicBezTo>
                    <a:pt x="161950" y="24155"/>
                    <a:pt x="162369" y="21501"/>
                    <a:pt x="162369" y="18884"/>
                  </a:cubicBezTo>
                  <a:cubicBezTo>
                    <a:pt x="162369" y="11303"/>
                    <a:pt x="156425" y="0"/>
                    <a:pt x="14013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6" name="Free Form 13">
              <a:extLst>
                <a:ext uri="{FF2B5EF4-FFF2-40B4-BE49-F238E27FC236}">
                  <a16:creationId xmlns:a16="http://schemas.microsoft.com/office/drawing/2014/main" id="{3D7C7305-0F71-1E0F-E624-29F169CE9465}"/>
                </a:ext>
              </a:extLst>
            </p:cNvPr>
            <p:cNvSpPr/>
            <p:nvPr/>
          </p:nvSpPr>
          <p:spPr>
            <a:xfrm>
              <a:off x="2984874" y="13215842"/>
              <a:ext cx="183922" cy="207327"/>
            </a:xfrm>
            <a:custGeom>
              <a:avLst/>
              <a:gdLst/>
              <a:ahLst/>
              <a:cxnLst/>
              <a:rect l="0" t="0" r="0" b="0"/>
              <a:pathLst>
                <a:path w="183921" h="207327">
                  <a:moveTo>
                    <a:pt x="158330" y="131991"/>
                  </a:moveTo>
                  <a:cubicBezTo>
                    <a:pt x="148424" y="131991"/>
                    <a:pt x="145364" y="137109"/>
                    <a:pt x="139915" y="146392"/>
                  </a:cubicBezTo>
                  <a:lnTo>
                    <a:pt x="139217" y="147535"/>
                  </a:lnTo>
                  <a:cubicBezTo>
                    <a:pt x="133146" y="156984"/>
                    <a:pt x="123863" y="171411"/>
                    <a:pt x="95897" y="171411"/>
                  </a:cubicBezTo>
                  <a:cubicBezTo>
                    <a:pt x="82283" y="171411"/>
                    <a:pt x="67983" y="169329"/>
                    <a:pt x="55981" y="154520"/>
                  </a:cubicBezTo>
                  <a:cubicBezTo>
                    <a:pt x="48056" y="144856"/>
                    <a:pt x="43738" y="132689"/>
                    <a:pt x="42557" y="116611"/>
                  </a:cubicBezTo>
                  <a:lnTo>
                    <a:pt x="163576" y="116611"/>
                  </a:lnTo>
                  <a:cubicBezTo>
                    <a:pt x="176504" y="116611"/>
                    <a:pt x="183921" y="109207"/>
                    <a:pt x="183921" y="96215"/>
                  </a:cubicBezTo>
                  <a:cubicBezTo>
                    <a:pt x="183921" y="73177"/>
                    <a:pt x="176555" y="48577"/>
                    <a:pt x="164680" y="32029"/>
                  </a:cubicBezTo>
                  <a:cubicBezTo>
                    <a:pt x="153555" y="16954"/>
                    <a:pt x="138874" y="7365"/>
                    <a:pt x="119862" y="2717"/>
                  </a:cubicBezTo>
                  <a:cubicBezTo>
                    <a:pt x="112217" y="901"/>
                    <a:pt x="103835" y="0"/>
                    <a:pt x="94767" y="0"/>
                  </a:cubicBezTo>
                  <a:cubicBezTo>
                    <a:pt x="29298" y="0"/>
                    <a:pt x="0" y="52819"/>
                    <a:pt x="0" y="105168"/>
                  </a:cubicBezTo>
                  <a:cubicBezTo>
                    <a:pt x="0" y="134874"/>
                    <a:pt x="9080" y="161467"/>
                    <a:pt x="25488" y="180060"/>
                  </a:cubicBezTo>
                  <a:cubicBezTo>
                    <a:pt x="47345" y="204495"/>
                    <a:pt x="76123" y="207327"/>
                    <a:pt x="95897" y="207327"/>
                  </a:cubicBezTo>
                  <a:cubicBezTo>
                    <a:pt x="126098" y="207327"/>
                    <a:pt x="150393" y="197167"/>
                    <a:pt x="168148" y="177114"/>
                  </a:cubicBezTo>
                  <a:cubicBezTo>
                    <a:pt x="170586" y="174447"/>
                    <a:pt x="178777" y="164947"/>
                    <a:pt x="180822" y="156032"/>
                  </a:cubicBezTo>
                  <a:cubicBezTo>
                    <a:pt x="181330" y="154393"/>
                    <a:pt x="181330" y="152882"/>
                    <a:pt x="181330" y="151257"/>
                  </a:cubicBezTo>
                  <a:cubicBezTo>
                    <a:pt x="181330" y="137947"/>
                    <a:pt x="167894" y="131991"/>
                    <a:pt x="158330" y="131991"/>
                  </a:cubicBezTo>
                  <a:close/>
                  <a:moveTo>
                    <a:pt x="61493" y="48412"/>
                  </a:moveTo>
                  <a:cubicBezTo>
                    <a:pt x="73012" y="38239"/>
                    <a:pt x="86220" y="37058"/>
                    <a:pt x="95161" y="37058"/>
                  </a:cubicBezTo>
                  <a:cubicBezTo>
                    <a:pt x="131851" y="37058"/>
                    <a:pt x="139674" y="67297"/>
                    <a:pt x="141325" y="81457"/>
                  </a:cubicBezTo>
                  <a:lnTo>
                    <a:pt x="43535" y="81457"/>
                  </a:lnTo>
                  <a:cubicBezTo>
                    <a:pt x="45631" y="72440"/>
                    <a:pt x="49695" y="58750"/>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7" name="Free Form 14">
              <a:extLst>
                <a:ext uri="{FF2B5EF4-FFF2-40B4-BE49-F238E27FC236}">
                  <a16:creationId xmlns:a16="http://schemas.microsoft.com/office/drawing/2014/main" id="{C0D9B4D8-479E-8F46-B782-6C69FCDE4EDF}"/>
                </a:ext>
              </a:extLst>
            </p:cNvPr>
            <p:cNvSpPr/>
            <p:nvPr/>
          </p:nvSpPr>
          <p:spPr>
            <a:xfrm>
              <a:off x="3199737" y="13215844"/>
              <a:ext cx="164922" cy="205854"/>
            </a:xfrm>
            <a:custGeom>
              <a:avLst/>
              <a:gdLst/>
              <a:ahLst/>
              <a:cxnLst/>
              <a:rect l="0" t="0" r="0" b="0"/>
              <a:pathLst>
                <a:path w="164922" h="205854">
                  <a:moveTo>
                    <a:pt x="96964" y="0"/>
                  </a:moveTo>
                  <a:cubicBezTo>
                    <a:pt x="72491" y="0"/>
                    <a:pt x="54724" y="6807"/>
                    <a:pt x="40614" y="21767"/>
                  </a:cubicBezTo>
                  <a:cubicBezTo>
                    <a:pt x="40106" y="12890"/>
                    <a:pt x="38252" y="7581"/>
                    <a:pt x="30543" y="3746"/>
                  </a:cubicBezTo>
                  <a:cubicBezTo>
                    <a:pt x="25057" y="990"/>
                    <a:pt x="16167" y="990"/>
                    <a:pt x="10274" y="3708"/>
                  </a:cubicBezTo>
                  <a:cubicBezTo>
                    <a:pt x="1041" y="8547"/>
                    <a:pt x="0" y="16154"/>
                    <a:pt x="0" y="21501"/>
                  </a:cubicBezTo>
                  <a:lnTo>
                    <a:pt x="0" y="185458"/>
                  </a:lnTo>
                  <a:cubicBezTo>
                    <a:pt x="0" y="191389"/>
                    <a:pt x="1130" y="198843"/>
                    <a:pt x="10121" y="203568"/>
                  </a:cubicBezTo>
                  <a:lnTo>
                    <a:pt x="10312" y="203669"/>
                  </a:lnTo>
                  <a:lnTo>
                    <a:pt x="10502" y="203771"/>
                  </a:lnTo>
                  <a:cubicBezTo>
                    <a:pt x="14287" y="205143"/>
                    <a:pt x="17640" y="205854"/>
                    <a:pt x="20739" y="205854"/>
                  </a:cubicBezTo>
                  <a:cubicBezTo>
                    <a:pt x="39979" y="205854"/>
                    <a:pt x="41516" y="190258"/>
                    <a:pt x="41516" y="185458"/>
                  </a:cubicBezTo>
                  <a:lnTo>
                    <a:pt x="41516" y="104787"/>
                  </a:lnTo>
                  <a:lnTo>
                    <a:pt x="41503" y="101028"/>
                  </a:lnTo>
                  <a:cubicBezTo>
                    <a:pt x="41452" y="92405"/>
                    <a:pt x="41414" y="84277"/>
                    <a:pt x="43268" y="76250"/>
                  </a:cubicBezTo>
                  <a:cubicBezTo>
                    <a:pt x="45821" y="64312"/>
                    <a:pt x="55524" y="36677"/>
                    <a:pt x="89535" y="36677"/>
                  </a:cubicBezTo>
                  <a:cubicBezTo>
                    <a:pt x="116903" y="36677"/>
                    <a:pt x="122681" y="54902"/>
                    <a:pt x="122681" y="70205"/>
                  </a:cubicBezTo>
                  <a:cubicBezTo>
                    <a:pt x="122681" y="71297"/>
                    <a:pt x="122694" y="72415"/>
                    <a:pt x="122783" y="73977"/>
                  </a:cubicBezTo>
                  <a:cubicBezTo>
                    <a:pt x="123037" y="77685"/>
                    <a:pt x="123431" y="83870"/>
                    <a:pt x="123431" y="97726"/>
                  </a:cubicBezTo>
                  <a:lnTo>
                    <a:pt x="123431" y="185458"/>
                  </a:lnTo>
                  <a:cubicBezTo>
                    <a:pt x="123431" y="188607"/>
                    <a:pt x="123431" y="198196"/>
                    <a:pt x="133502" y="203568"/>
                  </a:cubicBezTo>
                  <a:lnTo>
                    <a:pt x="133730" y="203669"/>
                  </a:lnTo>
                  <a:lnTo>
                    <a:pt x="133946" y="203771"/>
                  </a:lnTo>
                  <a:cubicBezTo>
                    <a:pt x="137756" y="205143"/>
                    <a:pt x="141058" y="205854"/>
                    <a:pt x="144157" y="205854"/>
                  </a:cubicBezTo>
                  <a:cubicBezTo>
                    <a:pt x="163449" y="205854"/>
                    <a:pt x="164922" y="190258"/>
                    <a:pt x="164922" y="185458"/>
                  </a:cubicBezTo>
                  <a:lnTo>
                    <a:pt x="164922" y="80225"/>
                  </a:lnTo>
                  <a:cubicBezTo>
                    <a:pt x="164922" y="61379"/>
                    <a:pt x="164922" y="40055"/>
                    <a:pt x="151079" y="22593"/>
                  </a:cubicBezTo>
                  <a:cubicBezTo>
                    <a:pt x="139204" y="7785"/>
                    <a:pt x="120484" y="0"/>
                    <a:pt x="9696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8" name="Free Form 15">
              <a:extLst>
                <a:ext uri="{FF2B5EF4-FFF2-40B4-BE49-F238E27FC236}">
                  <a16:creationId xmlns:a16="http://schemas.microsoft.com/office/drawing/2014/main" id="{D8126955-963E-7A2D-159F-77F94D5DE033}"/>
                </a:ext>
              </a:extLst>
            </p:cNvPr>
            <p:cNvSpPr/>
            <p:nvPr/>
          </p:nvSpPr>
          <p:spPr>
            <a:xfrm>
              <a:off x="3387336" y="13215842"/>
              <a:ext cx="183947" cy="207327"/>
            </a:xfrm>
            <a:custGeom>
              <a:avLst/>
              <a:gdLst/>
              <a:ahLst/>
              <a:cxnLst/>
              <a:rect l="0" t="0" r="0" b="0"/>
              <a:pathLst>
                <a:path w="183946" h="207327">
                  <a:moveTo>
                    <a:pt x="158356" y="131991"/>
                  </a:moveTo>
                  <a:cubicBezTo>
                    <a:pt x="148424" y="131991"/>
                    <a:pt x="145389" y="137109"/>
                    <a:pt x="139915" y="146430"/>
                  </a:cubicBezTo>
                  <a:lnTo>
                    <a:pt x="139242" y="147535"/>
                  </a:lnTo>
                  <a:cubicBezTo>
                    <a:pt x="133197" y="156984"/>
                    <a:pt x="123863" y="171411"/>
                    <a:pt x="95897" y="171411"/>
                  </a:cubicBezTo>
                  <a:cubicBezTo>
                    <a:pt x="82232" y="171411"/>
                    <a:pt x="67983" y="169329"/>
                    <a:pt x="56019" y="154520"/>
                  </a:cubicBezTo>
                  <a:cubicBezTo>
                    <a:pt x="48056" y="144830"/>
                    <a:pt x="43764" y="132664"/>
                    <a:pt x="42557" y="116611"/>
                  </a:cubicBezTo>
                  <a:lnTo>
                    <a:pt x="163563" y="116611"/>
                  </a:lnTo>
                  <a:cubicBezTo>
                    <a:pt x="176529" y="116611"/>
                    <a:pt x="183946" y="109207"/>
                    <a:pt x="183946" y="96215"/>
                  </a:cubicBezTo>
                  <a:cubicBezTo>
                    <a:pt x="183946" y="73177"/>
                    <a:pt x="176593" y="48564"/>
                    <a:pt x="164680" y="32029"/>
                  </a:cubicBezTo>
                  <a:cubicBezTo>
                    <a:pt x="153555" y="16954"/>
                    <a:pt x="138899" y="7365"/>
                    <a:pt x="119799" y="2717"/>
                  </a:cubicBezTo>
                  <a:cubicBezTo>
                    <a:pt x="112267" y="901"/>
                    <a:pt x="103835" y="0"/>
                    <a:pt x="94780" y="0"/>
                  </a:cubicBezTo>
                  <a:cubicBezTo>
                    <a:pt x="29311" y="0"/>
                    <a:pt x="0" y="52819"/>
                    <a:pt x="0" y="105168"/>
                  </a:cubicBezTo>
                  <a:cubicBezTo>
                    <a:pt x="0" y="134874"/>
                    <a:pt x="9105" y="161467"/>
                    <a:pt x="25488" y="180060"/>
                  </a:cubicBezTo>
                  <a:cubicBezTo>
                    <a:pt x="47358" y="204495"/>
                    <a:pt x="76123" y="207327"/>
                    <a:pt x="95897" y="207327"/>
                  </a:cubicBezTo>
                  <a:cubicBezTo>
                    <a:pt x="126098" y="207327"/>
                    <a:pt x="150393" y="197167"/>
                    <a:pt x="168148" y="177114"/>
                  </a:cubicBezTo>
                  <a:cubicBezTo>
                    <a:pt x="170637" y="174447"/>
                    <a:pt x="178777" y="164947"/>
                    <a:pt x="180809" y="156019"/>
                  </a:cubicBezTo>
                  <a:cubicBezTo>
                    <a:pt x="181330" y="154393"/>
                    <a:pt x="181368" y="152882"/>
                    <a:pt x="181368" y="151257"/>
                  </a:cubicBezTo>
                  <a:cubicBezTo>
                    <a:pt x="181368" y="137947"/>
                    <a:pt x="167893" y="131991"/>
                    <a:pt x="158356" y="131991"/>
                  </a:cubicBezTo>
                  <a:close/>
                  <a:moveTo>
                    <a:pt x="61493" y="48412"/>
                  </a:moveTo>
                  <a:cubicBezTo>
                    <a:pt x="72986" y="38239"/>
                    <a:pt x="86232" y="37058"/>
                    <a:pt x="95148" y="37058"/>
                  </a:cubicBezTo>
                  <a:cubicBezTo>
                    <a:pt x="131851" y="37058"/>
                    <a:pt x="139700" y="67297"/>
                    <a:pt x="141325" y="81457"/>
                  </a:cubicBezTo>
                  <a:lnTo>
                    <a:pt x="43548" y="81457"/>
                  </a:lnTo>
                  <a:cubicBezTo>
                    <a:pt x="45618" y="72402"/>
                    <a:pt x="49695" y="58775"/>
                    <a:pt x="61493" y="48412"/>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59" name="Free Form 16">
              <a:extLst>
                <a:ext uri="{FF2B5EF4-FFF2-40B4-BE49-F238E27FC236}">
                  <a16:creationId xmlns:a16="http://schemas.microsoft.com/office/drawing/2014/main" id="{18D62042-D51E-E1C3-A070-C1B54D1CF1B6}"/>
                </a:ext>
              </a:extLst>
            </p:cNvPr>
            <p:cNvSpPr/>
            <p:nvPr/>
          </p:nvSpPr>
          <p:spPr>
            <a:xfrm>
              <a:off x="3602165" y="13217335"/>
              <a:ext cx="110313" cy="204343"/>
            </a:xfrm>
            <a:custGeom>
              <a:avLst/>
              <a:gdLst/>
              <a:ahLst/>
              <a:cxnLst/>
              <a:rect l="0" t="0" r="0" b="0"/>
              <a:pathLst>
                <a:path w="110312" h="204342">
                  <a:moveTo>
                    <a:pt x="86207" y="0"/>
                  </a:moveTo>
                  <a:cubicBezTo>
                    <a:pt x="67386" y="0"/>
                    <a:pt x="50012" y="9309"/>
                    <a:pt x="39674" y="23748"/>
                  </a:cubicBezTo>
                  <a:lnTo>
                    <a:pt x="39674" y="19227"/>
                  </a:lnTo>
                  <a:cubicBezTo>
                    <a:pt x="39674" y="9944"/>
                    <a:pt x="34493" y="0"/>
                    <a:pt x="20040" y="0"/>
                  </a:cubicBezTo>
                  <a:cubicBezTo>
                    <a:pt x="5219" y="0"/>
                    <a:pt x="25" y="9944"/>
                    <a:pt x="25" y="19227"/>
                  </a:cubicBezTo>
                  <a:lnTo>
                    <a:pt x="0" y="185089"/>
                  </a:lnTo>
                  <a:cubicBezTo>
                    <a:pt x="0" y="197332"/>
                    <a:pt x="7467" y="204342"/>
                    <a:pt x="20408" y="204342"/>
                  </a:cubicBezTo>
                  <a:cubicBezTo>
                    <a:pt x="34175" y="204342"/>
                    <a:pt x="41148" y="197853"/>
                    <a:pt x="41148" y="185089"/>
                  </a:cubicBezTo>
                  <a:lnTo>
                    <a:pt x="41148" y="111125"/>
                  </a:lnTo>
                  <a:cubicBezTo>
                    <a:pt x="41148" y="89331"/>
                    <a:pt x="41148" y="64693"/>
                    <a:pt x="64122" y="48640"/>
                  </a:cubicBezTo>
                  <a:cubicBezTo>
                    <a:pt x="73240" y="42913"/>
                    <a:pt x="82435" y="41440"/>
                    <a:pt x="91236" y="40055"/>
                  </a:cubicBezTo>
                  <a:lnTo>
                    <a:pt x="91579" y="39966"/>
                  </a:lnTo>
                  <a:cubicBezTo>
                    <a:pt x="107099" y="37782"/>
                    <a:pt x="110312" y="28092"/>
                    <a:pt x="110312" y="20383"/>
                  </a:cubicBezTo>
                  <a:cubicBezTo>
                    <a:pt x="110312" y="12763"/>
                    <a:pt x="107200" y="0"/>
                    <a:pt x="86207"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0" name="Free Form 17">
              <a:extLst>
                <a:ext uri="{FF2B5EF4-FFF2-40B4-BE49-F238E27FC236}">
                  <a16:creationId xmlns:a16="http://schemas.microsoft.com/office/drawing/2014/main" id="{32D40F65-26B7-A409-F23C-778BFFD7A8A0}"/>
                </a:ext>
              </a:extLst>
            </p:cNvPr>
            <p:cNvSpPr/>
            <p:nvPr/>
          </p:nvSpPr>
          <p:spPr>
            <a:xfrm>
              <a:off x="3713247" y="13215848"/>
              <a:ext cx="174270" cy="270535"/>
            </a:xfrm>
            <a:custGeom>
              <a:avLst/>
              <a:gdLst/>
              <a:ahLst/>
              <a:cxnLst/>
              <a:rect l="0" t="0" r="0" b="0"/>
              <a:pathLst>
                <a:path w="174269" h="270535">
                  <a:moveTo>
                    <a:pt x="155346" y="1854"/>
                  </a:moveTo>
                  <a:cubicBezTo>
                    <a:pt x="145173" y="1854"/>
                    <a:pt x="140627" y="7797"/>
                    <a:pt x="139153" y="10388"/>
                  </a:cubicBezTo>
                  <a:cubicBezTo>
                    <a:pt x="137934" y="12788"/>
                    <a:pt x="137490" y="14579"/>
                    <a:pt x="137236" y="18580"/>
                  </a:cubicBezTo>
                  <a:cubicBezTo>
                    <a:pt x="133235" y="14160"/>
                    <a:pt x="127838" y="9880"/>
                    <a:pt x="118910" y="5880"/>
                  </a:cubicBezTo>
                  <a:cubicBezTo>
                    <a:pt x="109524" y="1917"/>
                    <a:pt x="99034" y="0"/>
                    <a:pt x="86969" y="0"/>
                  </a:cubicBezTo>
                  <a:cubicBezTo>
                    <a:pt x="46456" y="0"/>
                    <a:pt x="16535" y="22644"/>
                    <a:pt x="4978" y="62102"/>
                  </a:cubicBezTo>
                  <a:cubicBezTo>
                    <a:pt x="1650" y="74815"/>
                    <a:pt x="0" y="87642"/>
                    <a:pt x="0" y="101422"/>
                  </a:cubicBezTo>
                  <a:cubicBezTo>
                    <a:pt x="0" y="147599"/>
                    <a:pt x="21793" y="196913"/>
                    <a:pt x="82842" y="196913"/>
                  </a:cubicBezTo>
                  <a:cubicBezTo>
                    <a:pt x="110782" y="196913"/>
                    <a:pt x="125780" y="186423"/>
                    <a:pt x="135127" y="176949"/>
                  </a:cubicBezTo>
                  <a:lnTo>
                    <a:pt x="134937" y="184251"/>
                  </a:lnTo>
                  <a:cubicBezTo>
                    <a:pt x="134238" y="208978"/>
                    <a:pt x="133489" y="234607"/>
                    <a:pt x="92125" y="234607"/>
                  </a:cubicBezTo>
                  <a:cubicBezTo>
                    <a:pt x="84759" y="234607"/>
                    <a:pt x="66865" y="233705"/>
                    <a:pt x="59550" y="225399"/>
                  </a:cubicBezTo>
                  <a:cubicBezTo>
                    <a:pt x="57327" y="222834"/>
                    <a:pt x="55994" y="220116"/>
                    <a:pt x="52692" y="213613"/>
                  </a:cubicBezTo>
                  <a:cubicBezTo>
                    <a:pt x="49682" y="207162"/>
                    <a:pt x="45110" y="197421"/>
                    <a:pt x="31546" y="197421"/>
                  </a:cubicBezTo>
                  <a:cubicBezTo>
                    <a:pt x="21120" y="197421"/>
                    <a:pt x="10020" y="204431"/>
                    <a:pt x="10020" y="217449"/>
                  </a:cubicBezTo>
                  <a:cubicBezTo>
                    <a:pt x="10020" y="229514"/>
                    <a:pt x="20345" y="246291"/>
                    <a:pt x="33527" y="255701"/>
                  </a:cubicBezTo>
                  <a:cubicBezTo>
                    <a:pt x="46393" y="265239"/>
                    <a:pt x="66395" y="270535"/>
                    <a:pt x="89915" y="270535"/>
                  </a:cubicBezTo>
                  <a:cubicBezTo>
                    <a:pt x="117297" y="270535"/>
                    <a:pt x="139801" y="263702"/>
                    <a:pt x="153339" y="251345"/>
                  </a:cubicBezTo>
                  <a:cubicBezTo>
                    <a:pt x="168821" y="237045"/>
                    <a:pt x="174269" y="217004"/>
                    <a:pt x="174269" y="174675"/>
                  </a:cubicBezTo>
                  <a:lnTo>
                    <a:pt x="174269" y="19634"/>
                  </a:lnTo>
                  <a:cubicBezTo>
                    <a:pt x="174269" y="8496"/>
                    <a:pt x="167182" y="1854"/>
                    <a:pt x="155346" y="1854"/>
                  </a:cubicBezTo>
                  <a:close/>
                  <a:moveTo>
                    <a:pt x="125590" y="141363"/>
                  </a:moveTo>
                  <a:cubicBezTo>
                    <a:pt x="117716" y="152844"/>
                    <a:pt x="102831" y="160248"/>
                    <a:pt x="87706" y="160248"/>
                  </a:cubicBezTo>
                  <a:cubicBezTo>
                    <a:pt x="73520" y="160248"/>
                    <a:pt x="61048" y="154139"/>
                    <a:pt x="53441" y="143573"/>
                  </a:cubicBezTo>
                  <a:cubicBezTo>
                    <a:pt x="46227" y="133908"/>
                    <a:pt x="42265" y="118033"/>
                    <a:pt x="42265" y="98831"/>
                  </a:cubicBezTo>
                  <a:cubicBezTo>
                    <a:pt x="42265" y="88633"/>
                    <a:pt x="43738" y="69430"/>
                    <a:pt x="53492" y="55130"/>
                  </a:cubicBezTo>
                  <a:cubicBezTo>
                    <a:pt x="64287" y="39865"/>
                    <a:pt x="79679" y="36664"/>
                    <a:pt x="90652" y="36664"/>
                  </a:cubicBezTo>
                  <a:cubicBezTo>
                    <a:pt x="129870" y="36664"/>
                    <a:pt x="135724" y="73977"/>
                    <a:pt x="135724" y="96189"/>
                  </a:cubicBezTo>
                  <a:cubicBezTo>
                    <a:pt x="135724" y="105371"/>
                    <a:pt x="134734" y="128155"/>
                    <a:pt x="125590" y="14136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1" name="Free Form 18">
              <a:extLst>
                <a:ext uri="{FF2B5EF4-FFF2-40B4-BE49-F238E27FC236}">
                  <a16:creationId xmlns:a16="http://schemas.microsoft.com/office/drawing/2014/main" id="{B775C743-9C57-C779-7381-5A0A93673821}"/>
                </a:ext>
              </a:extLst>
            </p:cNvPr>
            <p:cNvSpPr/>
            <p:nvPr/>
          </p:nvSpPr>
          <p:spPr>
            <a:xfrm>
              <a:off x="3910191" y="13215459"/>
              <a:ext cx="191377" cy="207721"/>
            </a:xfrm>
            <a:custGeom>
              <a:avLst/>
              <a:gdLst/>
              <a:ahLst/>
              <a:cxnLst/>
              <a:rect l="0" t="0" r="0" b="0"/>
              <a:pathLst>
                <a:path w="191376" h="207721">
                  <a:moveTo>
                    <a:pt x="96634" y="0"/>
                  </a:moveTo>
                  <a:cubicBezTo>
                    <a:pt x="65811" y="0"/>
                    <a:pt x="41338" y="9791"/>
                    <a:pt x="24002" y="29121"/>
                  </a:cubicBezTo>
                  <a:cubicBezTo>
                    <a:pt x="0" y="56464"/>
                    <a:pt x="0" y="92849"/>
                    <a:pt x="0" y="104813"/>
                  </a:cubicBezTo>
                  <a:cubicBezTo>
                    <a:pt x="0" y="116827"/>
                    <a:pt x="0" y="153365"/>
                    <a:pt x="24739" y="180492"/>
                  </a:cubicBezTo>
                  <a:cubicBezTo>
                    <a:pt x="46596" y="204622"/>
                    <a:pt x="73634" y="207721"/>
                    <a:pt x="94716" y="207721"/>
                  </a:cubicBezTo>
                  <a:cubicBezTo>
                    <a:pt x="114236" y="207721"/>
                    <a:pt x="142709" y="204787"/>
                    <a:pt x="165874" y="179374"/>
                  </a:cubicBezTo>
                  <a:cubicBezTo>
                    <a:pt x="182778" y="160527"/>
                    <a:pt x="191376" y="134518"/>
                    <a:pt x="191376" y="102222"/>
                  </a:cubicBezTo>
                  <a:cubicBezTo>
                    <a:pt x="191376" y="39166"/>
                    <a:pt x="155066" y="0"/>
                    <a:pt x="96634" y="0"/>
                  </a:cubicBezTo>
                  <a:close/>
                  <a:moveTo>
                    <a:pt x="135737" y="154228"/>
                  </a:moveTo>
                  <a:cubicBezTo>
                    <a:pt x="126834" y="166128"/>
                    <a:pt x="112128" y="172910"/>
                    <a:pt x="95478" y="172910"/>
                  </a:cubicBezTo>
                  <a:cubicBezTo>
                    <a:pt x="71170" y="172910"/>
                    <a:pt x="58547" y="159448"/>
                    <a:pt x="55232" y="155308"/>
                  </a:cubicBezTo>
                  <a:cubicBezTo>
                    <a:pt x="44513" y="141554"/>
                    <a:pt x="42278" y="120205"/>
                    <a:pt x="42278" y="104813"/>
                  </a:cubicBezTo>
                  <a:cubicBezTo>
                    <a:pt x="42278" y="90335"/>
                    <a:pt x="44386" y="70040"/>
                    <a:pt x="54267" y="55549"/>
                  </a:cubicBezTo>
                  <a:cubicBezTo>
                    <a:pt x="63715" y="42367"/>
                    <a:pt x="77076" y="35953"/>
                    <a:pt x="95097" y="35953"/>
                  </a:cubicBezTo>
                  <a:cubicBezTo>
                    <a:pt x="130682" y="35953"/>
                    <a:pt x="148729" y="59004"/>
                    <a:pt x="148729" y="104406"/>
                  </a:cubicBezTo>
                  <a:cubicBezTo>
                    <a:pt x="148729" y="112636"/>
                    <a:pt x="148729" y="137528"/>
                    <a:pt x="135737" y="154228"/>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sp>
        <p:nvSpPr>
          <p:cNvPr id="62" name="Text Placeholder 57">
            <a:extLst>
              <a:ext uri="{FF2B5EF4-FFF2-40B4-BE49-F238E27FC236}">
                <a16:creationId xmlns:a16="http://schemas.microsoft.com/office/drawing/2014/main" id="{9E0C95E9-7280-7DB9-C32D-A9DC74FFC541}"/>
              </a:ext>
            </a:extLst>
          </p:cNvPr>
          <p:cNvSpPr txBox="1">
            <a:spLocks/>
          </p:cNvSpPr>
          <p:nvPr userDrawn="1"/>
        </p:nvSpPr>
        <p:spPr>
          <a:xfrm>
            <a:off x="4048198" y="6608535"/>
            <a:ext cx="5728214" cy="360362"/>
          </a:xfrm>
          <a:prstGeom prst="rect">
            <a:avLst/>
          </a:prstGeom>
        </p:spPr>
        <p:txBody>
          <a:bodyPr/>
          <a:lstStyle>
            <a:lvl1pPr marL="0" indent="0" algn="ctr" defTabSz="914400" rtl="0" eaLnBrk="1" latinLnBrk="0" hangingPunct="1">
              <a:lnSpc>
                <a:spcPct val="90000"/>
              </a:lnSpc>
              <a:spcBef>
                <a:spcPts val="1000"/>
              </a:spcBef>
              <a:buFontTx/>
              <a:buNone/>
              <a:defRPr sz="1200" b="0" i="0" kern="1200">
                <a:solidFill>
                  <a:schemeClr val="bg1"/>
                </a:solidFill>
                <a:latin typeface="HelveticaNeueLT Pro 55 Roman" panose="020B06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Foooter</a:t>
            </a:r>
            <a:endParaRPr lang="en-LV"/>
          </a:p>
        </p:txBody>
      </p:sp>
      <p:sp>
        <p:nvSpPr>
          <p:cNvPr id="63" name="Text Placeholder 57">
            <a:extLst>
              <a:ext uri="{FF2B5EF4-FFF2-40B4-BE49-F238E27FC236}">
                <a16:creationId xmlns:a16="http://schemas.microsoft.com/office/drawing/2014/main" id="{8F3DE7CE-F376-8D63-9E36-11C9E8800E86}"/>
              </a:ext>
            </a:extLst>
          </p:cNvPr>
          <p:cNvSpPr txBox="1">
            <a:spLocks/>
          </p:cNvSpPr>
          <p:nvPr userDrawn="1"/>
        </p:nvSpPr>
        <p:spPr>
          <a:xfrm>
            <a:off x="2608786" y="6608535"/>
            <a:ext cx="1127115" cy="360362"/>
          </a:xfrm>
          <a:prstGeom prst="rect">
            <a:avLst/>
          </a:prstGeom>
        </p:spPr>
        <p:txBody>
          <a:bodyPr/>
          <a:lstStyle>
            <a:lvl1pPr marL="0" indent="0" algn="ctr" defTabSz="914400" rtl="0" eaLnBrk="1" latinLnBrk="0" hangingPunct="1">
              <a:lnSpc>
                <a:spcPct val="90000"/>
              </a:lnSpc>
              <a:spcBef>
                <a:spcPts val="1000"/>
              </a:spcBef>
              <a:buFontTx/>
              <a:buNone/>
              <a:defRPr sz="1200" b="0" i="0" kern="1200">
                <a:solidFill>
                  <a:schemeClr val="bg1"/>
                </a:solidFill>
                <a:latin typeface="HelveticaNeueLT Pro 55 Roman" panose="020B06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Date</a:t>
            </a:r>
            <a:endParaRPr lang="en-LV"/>
          </a:p>
        </p:txBody>
      </p:sp>
    </p:spTree>
    <p:extLst>
      <p:ext uri="{BB962C8B-B14F-4D97-AF65-F5344CB8AC3E}">
        <p14:creationId xmlns:p14="http://schemas.microsoft.com/office/powerpoint/2010/main" val="2832938663"/>
      </p:ext>
    </p:extLst>
  </p:cSld>
  <p:clrMap bg1="lt1" tx1="dk1" bg2="lt2" tx2="dk2" accent1="accent1" accent2="accent2" accent3="accent3" accent4="accent4" accent5="accent5" accent6="accent6" hlink="hlink" folHlink="folHlink"/>
  <p:sldLayoutIdLst>
    <p:sldLayoutId id="2147483676" r:id="rId1"/>
    <p:sldLayoutId id="2147483736" r:id="rId2"/>
    <p:sldLayoutId id="2147483715" r:id="rId3"/>
    <p:sldLayoutId id="2147483719" r:id="rId4"/>
    <p:sldLayoutId id="2147483737" r:id="rId5"/>
    <p:sldLayoutId id="2147483720" r:id="rId6"/>
    <p:sldLayoutId id="2147483722" r:id="rId7"/>
    <p:sldLayoutId id="2147483724" r:id="rId8"/>
    <p:sldLayoutId id="2147483726" r:id="rId9"/>
    <p:sldLayoutId id="2147483728" r:id="rId10"/>
    <p:sldLayoutId id="2147483738" r:id="rId11"/>
    <p:sldLayoutId id="2147483739" r:id="rId12"/>
    <p:sldLayoutId id="2147483740" r:id="rId13"/>
    <p:sldLayoutId id="2147483721" r:id="rId14"/>
    <p:sldLayoutId id="2147483709" r:id="rId15"/>
    <p:sldLayoutId id="2147483671" r:id="rId16"/>
    <p:sldLayoutId id="2147483677" r:id="rId17"/>
    <p:sldLayoutId id="2147483708" r:id="rId18"/>
    <p:sldLayoutId id="2147483703" r:id="rId19"/>
    <p:sldLayoutId id="2147483727" r:id="rId20"/>
    <p:sldLayoutId id="2147483679" r:id="rId21"/>
    <p:sldLayoutId id="2147483678" r:id="rId22"/>
    <p:sldLayoutId id="2147483682" r:id="rId23"/>
    <p:sldLayoutId id="2147483683" r:id="rId24"/>
    <p:sldLayoutId id="2147483684" r:id="rId25"/>
    <p:sldLayoutId id="2147483691" r:id="rId26"/>
    <p:sldLayoutId id="2147483681" r:id="rId27"/>
    <p:sldLayoutId id="2147483680" r:id="rId28"/>
    <p:sldLayoutId id="2147483685" r:id="rId29"/>
    <p:sldLayoutId id="2147483686" r:id="rId30"/>
    <p:sldLayoutId id="2147483687" r:id="rId31"/>
    <p:sldLayoutId id="2147483693" r:id="rId32"/>
    <p:sldLayoutId id="2147483694" r:id="rId33"/>
    <p:sldLayoutId id="2147483688" r:id="rId34"/>
    <p:sldLayoutId id="2147483692" r:id="rId35"/>
    <p:sldLayoutId id="2147483690" r:id="rId36"/>
    <p:sldLayoutId id="2147483706" r:id="rId37"/>
    <p:sldLayoutId id="2147483725" r:id="rId38"/>
    <p:sldLayoutId id="2147483689" r:id="rId39"/>
    <p:sldLayoutId id="2147483723" r:id="rId40"/>
    <p:sldLayoutId id="2147483729" r:id="rId41"/>
    <p:sldLayoutId id="2147483710" r:id="rId42"/>
    <p:sldLayoutId id="2147483712" r:id="rId43"/>
    <p:sldLayoutId id="2147483714" r:id="rId4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0686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5" r:id="rId5"/>
    <p:sldLayoutId id="2147483734"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hyperlink" Target="mailto:rolands.kreslins@latvenergo.lv" TargetMode="External"/><Relationship Id="rId2" Type="http://schemas.openxmlformats.org/officeDocument/2006/relationships/hyperlink" Target="tel:28235,%2067728235,%2029134824" TargetMode="Externa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A9D919-EF91-4AA9-8CA3-F9EAC056E0BA}"/>
              </a:ext>
            </a:extLst>
          </p:cNvPr>
          <p:cNvSpPr>
            <a:spLocks noGrp="1"/>
          </p:cNvSpPr>
          <p:nvPr>
            <p:ph type="ctrTitle"/>
          </p:nvPr>
        </p:nvSpPr>
        <p:spPr/>
        <p:txBody>
          <a:bodyPr/>
          <a:lstStyle/>
          <a:p>
            <a:r>
              <a:rPr lang="lv-LV" sz="2800" dirty="0"/>
              <a:t>Personāla tiesību administrēšanas pārvaldības sistēmas (PTAPS) lietošanas pamācība darbuzņēmējiem</a:t>
            </a:r>
            <a:endParaRPr lang="en-LV" sz="2800" dirty="0"/>
          </a:p>
        </p:txBody>
      </p:sp>
      <p:sp>
        <p:nvSpPr>
          <p:cNvPr id="8" name="Subtitle 7">
            <a:extLst>
              <a:ext uri="{FF2B5EF4-FFF2-40B4-BE49-F238E27FC236}">
                <a16:creationId xmlns:a16="http://schemas.microsoft.com/office/drawing/2014/main" id="{40C77C23-ECA4-A726-4C6E-2813761AA9C0}"/>
              </a:ext>
            </a:extLst>
          </p:cNvPr>
          <p:cNvSpPr>
            <a:spLocks noGrp="1"/>
          </p:cNvSpPr>
          <p:nvPr>
            <p:ph type="subTitle" idx="1"/>
          </p:nvPr>
        </p:nvSpPr>
        <p:spPr/>
        <p:txBody>
          <a:bodyPr/>
          <a:lstStyle/>
          <a:p>
            <a:r>
              <a:rPr lang="lv-LV" dirty="0"/>
              <a:t>Inspekcijas un Darba aizsardzības funkcija, 2025</a:t>
            </a:r>
          </a:p>
          <a:p>
            <a:endParaRPr lang="en-LV" dirty="0"/>
          </a:p>
        </p:txBody>
      </p:sp>
    </p:spTree>
    <p:extLst>
      <p:ext uri="{BB962C8B-B14F-4D97-AF65-F5344CB8AC3E}">
        <p14:creationId xmlns:p14="http://schemas.microsoft.com/office/powerpoint/2010/main" val="268218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EAD75-A39C-A48E-1C35-DB269903A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72C6F-B220-7E6E-DF62-883D7130CED0}"/>
              </a:ext>
            </a:extLst>
          </p:cNvPr>
          <p:cNvSpPr>
            <a:spLocks noGrp="1"/>
          </p:cNvSpPr>
          <p:nvPr>
            <p:ph type="title"/>
          </p:nvPr>
        </p:nvSpPr>
        <p:spPr/>
        <p:txBody>
          <a:bodyPr/>
          <a:lstStyle/>
          <a:p>
            <a:r>
              <a:rPr lang="lv-LV" dirty="0"/>
              <a:t>PTAPS</a:t>
            </a:r>
            <a:endParaRPr lang="en-LV" dirty="0"/>
          </a:p>
        </p:txBody>
      </p:sp>
      <p:sp>
        <p:nvSpPr>
          <p:cNvPr id="7" name="Content Placeholder 6">
            <a:extLst>
              <a:ext uri="{FF2B5EF4-FFF2-40B4-BE49-F238E27FC236}">
                <a16:creationId xmlns:a16="http://schemas.microsoft.com/office/drawing/2014/main" id="{00A11FDE-ACC2-BCF0-85C6-D8A47F6A920C}"/>
              </a:ext>
            </a:extLst>
          </p:cNvPr>
          <p:cNvSpPr>
            <a:spLocks noGrp="1"/>
          </p:cNvSpPr>
          <p:nvPr>
            <p:ph idx="16"/>
          </p:nvPr>
        </p:nvSpPr>
        <p:spPr>
          <a:xfrm>
            <a:off x="403760" y="1894959"/>
            <a:ext cx="5016208" cy="4145574"/>
          </a:xfrm>
        </p:spPr>
        <p:txBody>
          <a:bodyPr/>
          <a:lstStyle/>
          <a:p>
            <a:r>
              <a:rPr lang="lv-LV" sz="2400" dirty="0"/>
              <a:t>Pēc ielogošanās PTAPS informācijas sistēmā DU datu administrators redz sava pārstāvētā uzņēmuma pamatinformācijas datus. Kā arī aktuālo sadarbību ar kapitālsabiedrību AS «Latvenergo» un atsevišķos gadījumos arī ar AS «Sadales tīkls», ja šāda sadarbība ir. </a:t>
            </a:r>
            <a:endParaRPr lang="en-LV" dirty="0"/>
          </a:p>
        </p:txBody>
      </p:sp>
      <p:sp>
        <p:nvSpPr>
          <p:cNvPr id="8" name="Text Placeholder 7">
            <a:extLst>
              <a:ext uri="{FF2B5EF4-FFF2-40B4-BE49-F238E27FC236}">
                <a16:creationId xmlns:a16="http://schemas.microsoft.com/office/drawing/2014/main" id="{194F1DB0-0FF2-939B-76D3-B8BC66F616D6}"/>
              </a:ext>
            </a:extLst>
          </p:cNvPr>
          <p:cNvSpPr>
            <a:spLocks noGrp="1"/>
          </p:cNvSpPr>
          <p:nvPr>
            <p:ph type="body" sz="quarter" idx="17"/>
          </p:nvPr>
        </p:nvSpPr>
        <p:spPr/>
        <p:txBody>
          <a:bodyPr/>
          <a:lstStyle/>
          <a:p>
            <a:r>
              <a:rPr lang="lv-LV" dirty="0"/>
              <a:t>Uzņēmuma pamatinformācija</a:t>
            </a:r>
            <a:endParaRPr lang="en-LV" dirty="0"/>
          </a:p>
        </p:txBody>
      </p:sp>
      <p:sp>
        <p:nvSpPr>
          <p:cNvPr id="9" name="Slide Number Placeholder 8">
            <a:extLst>
              <a:ext uri="{FF2B5EF4-FFF2-40B4-BE49-F238E27FC236}">
                <a16:creationId xmlns:a16="http://schemas.microsoft.com/office/drawing/2014/main" id="{3C28D681-522B-55BA-DD30-A2B950A6C519}"/>
              </a:ext>
            </a:extLst>
          </p:cNvPr>
          <p:cNvSpPr>
            <a:spLocks noGrp="1"/>
          </p:cNvSpPr>
          <p:nvPr>
            <p:ph type="sldNum" sz="quarter" idx="4"/>
          </p:nvPr>
        </p:nvSpPr>
        <p:spPr/>
        <p:txBody>
          <a:bodyPr/>
          <a:lstStyle/>
          <a:p>
            <a:pPr algn="ctr"/>
            <a:fld id="{1B1FABE7-5FE9-1F4F-B81B-652D979C6CA7}" type="slidenum">
              <a:rPr lang="en-LV" smtClean="0"/>
              <a:pPr algn="ctr"/>
              <a:t>10</a:t>
            </a:fld>
            <a:endParaRPr lang="en-LV" dirty="0"/>
          </a:p>
        </p:txBody>
      </p:sp>
      <p:sp>
        <p:nvSpPr>
          <p:cNvPr id="10" name="Text Placeholder 9">
            <a:extLst>
              <a:ext uri="{FF2B5EF4-FFF2-40B4-BE49-F238E27FC236}">
                <a16:creationId xmlns:a16="http://schemas.microsoft.com/office/drawing/2014/main" id="{7AD0F611-D5BD-852A-EB5B-6586306A26CB}"/>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CF11C821-9E8F-0BC8-FBFB-D88C8DCCDC63}"/>
              </a:ext>
            </a:extLst>
          </p:cNvPr>
          <p:cNvSpPr>
            <a:spLocks noGrp="1"/>
          </p:cNvSpPr>
          <p:nvPr>
            <p:ph type="body" sz="quarter" idx="11"/>
          </p:nvPr>
        </p:nvSpPr>
        <p:spPr/>
        <p:txBody>
          <a:bodyPr/>
          <a:lstStyle/>
          <a:p>
            <a:endParaRPr lang="en-LV"/>
          </a:p>
        </p:txBody>
      </p:sp>
      <p:pic>
        <p:nvPicPr>
          <p:cNvPr id="3" name="Picture 2">
            <a:extLst>
              <a:ext uri="{FF2B5EF4-FFF2-40B4-BE49-F238E27FC236}">
                <a16:creationId xmlns:a16="http://schemas.microsoft.com/office/drawing/2014/main" id="{2129030B-536A-BEE6-3C6D-7DE8C6906F0C}"/>
              </a:ext>
            </a:extLst>
          </p:cNvPr>
          <p:cNvPicPr>
            <a:picLocks noChangeAspect="1"/>
          </p:cNvPicPr>
          <p:nvPr/>
        </p:nvPicPr>
        <p:blipFill>
          <a:blip r:embed="rId2"/>
          <a:stretch>
            <a:fillRect/>
          </a:stretch>
        </p:blipFill>
        <p:spPr>
          <a:xfrm>
            <a:off x="5747657" y="1853353"/>
            <a:ext cx="5960242" cy="4148247"/>
          </a:xfrm>
          <a:prstGeom prst="rect">
            <a:avLst/>
          </a:prstGeom>
        </p:spPr>
      </p:pic>
      <p:sp>
        <p:nvSpPr>
          <p:cNvPr id="4" name="Rectangle: Rounded Corners 3">
            <a:extLst>
              <a:ext uri="{FF2B5EF4-FFF2-40B4-BE49-F238E27FC236}">
                <a16:creationId xmlns:a16="http://schemas.microsoft.com/office/drawing/2014/main" id="{F0DE6F97-8F82-502A-3EF6-CB4C4AC868DB}"/>
              </a:ext>
            </a:extLst>
          </p:cNvPr>
          <p:cNvSpPr/>
          <p:nvPr/>
        </p:nvSpPr>
        <p:spPr>
          <a:xfrm>
            <a:off x="5667316" y="2442952"/>
            <a:ext cx="1104717"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3810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5485B-5103-EC55-9091-781E00EBD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46566-8B3F-5D28-62FF-3C0C24C2287A}"/>
              </a:ext>
            </a:extLst>
          </p:cNvPr>
          <p:cNvSpPr>
            <a:spLocks noGrp="1"/>
          </p:cNvSpPr>
          <p:nvPr>
            <p:ph type="title"/>
          </p:nvPr>
        </p:nvSpPr>
        <p:spPr/>
        <p:txBody>
          <a:bodyPr/>
          <a:lstStyle/>
          <a:p>
            <a:r>
              <a:rPr lang="lv-LV" dirty="0"/>
              <a:t>PTAPS</a:t>
            </a:r>
            <a:endParaRPr lang="en-LV" dirty="0"/>
          </a:p>
        </p:txBody>
      </p:sp>
      <p:sp>
        <p:nvSpPr>
          <p:cNvPr id="7" name="Content Placeholder 6">
            <a:extLst>
              <a:ext uri="{FF2B5EF4-FFF2-40B4-BE49-F238E27FC236}">
                <a16:creationId xmlns:a16="http://schemas.microsoft.com/office/drawing/2014/main" id="{AC95AA6D-D038-89C2-BC8B-16A8D284BD40}"/>
              </a:ext>
            </a:extLst>
          </p:cNvPr>
          <p:cNvSpPr>
            <a:spLocks noGrp="1"/>
          </p:cNvSpPr>
          <p:nvPr>
            <p:ph idx="16"/>
          </p:nvPr>
        </p:nvSpPr>
        <p:spPr>
          <a:xfrm>
            <a:off x="403760" y="1894959"/>
            <a:ext cx="11384478" cy="988200"/>
          </a:xfrm>
        </p:spPr>
        <p:txBody>
          <a:bodyPr/>
          <a:lstStyle/>
          <a:p>
            <a:r>
              <a:rPr lang="lv-LV" sz="2400" dirty="0"/>
              <a:t>DU datu administrators ikdienas lietošanā redz visu sava pārstāvētā uzņēmuma aktuālo informāciju par darbiniekiem: personas dati, elektrodrošības grupa, piešķirtās tiesības.</a:t>
            </a:r>
            <a:endParaRPr lang="en-LV" dirty="0"/>
          </a:p>
        </p:txBody>
      </p:sp>
      <p:sp>
        <p:nvSpPr>
          <p:cNvPr id="8" name="Text Placeholder 7">
            <a:extLst>
              <a:ext uri="{FF2B5EF4-FFF2-40B4-BE49-F238E27FC236}">
                <a16:creationId xmlns:a16="http://schemas.microsoft.com/office/drawing/2014/main" id="{1E2C2E1D-03AF-C999-017D-B25E34742756}"/>
              </a:ext>
            </a:extLst>
          </p:cNvPr>
          <p:cNvSpPr>
            <a:spLocks noGrp="1"/>
          </p:cNvSpPr>
          <p:nvPr>
            <p:ph type="body" sz="quarter" idx="17"/>
          </p:nvPr>
        </p:nvSpPr>
        <p:spPr/>
        <p:txBody>
          <a:bodyPr/>
          <a:lstStyle/>
          <a:p>
            <a:r>
              <a:rPr lang="lv-LV" dirty="0"/>
              <a:t>Darbinieki</a:t>
            </a:r>
            <a:endParaRPr lang="en-LV" dirty="0"/>
          </a:p>
        </p:txBody>
      </p:sp>
      <p:sp>
        <p:nvSpPr>
          <p:cNvPr id="9" name="Slide Number Placeholder 8">
            <a:extLst>
              <a:ext uri="{FF2B5EF4-FFF2-40B4-BE49-F238E27FC236}">
                <a16:creationId xmlns:a16="http://schemas.microsoft.com/office/drawing/2014/main" id="{068619E4-9B06-4BE0-7910-5E9119F7AA52}"/>
              </a:ext>
            </a:extLst>
          </p:cNvPr>
          <p:cNvSpPr>
            <a:spLocks noGrp="1"/>
          </p:cNvSpPr>
          <p:nvPr>
            <p:ph type="sldNum" sz="quarter" idx="4"/>
          </p:nvPr>
        </p:nvSpPr>
        <p:spPr/>
        <p:txBody>
          <a:bodyPr/>
          <a:lstStyle/>
          <a:p>
            <a:pPr algn="ctr"/>
            <a:fld id="{1B1FABE7-5FE9-1F4F-B81B-652D979C6CA7}" type="slidenum">
              <a:rPr lang="en-LV" smtClean="0"/>
              <a:pPr algn="ctr"/>
              <a:t>11</a:t>
            </a:fld>
            <a:endParaRPr lang="en-LV" dirty="0"/>
          </a:p>
        </p:txBody>
      </p:sp>
      <p:sp>
        <p:nvSpPr>
          <p:cNvPr id="10" name="Text Placeholder 9">
            <a:extLst>
              <a:ext uri="{FF2B5EF4-FFF2-40B4-BE49-F238E27FC236}">
                <a16:creationId xmlns:a16="http://schemas.microsoft.com/office/drawing/2014/main" id="{366F151E-8C22-6607-5795-42EB247476FA}"/>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22383FA9-CEDF-BBE0-D7C4-B75AEA0EB7EA}"/>
              </a:ext>
            </a:extLst>
          </p:cNvPr>
          <p:cNvSpPr>
            <a:spLocks noGrp="1"/>
          </p:cNvSpPr>
          <p:nvPr>
            <p:ph type="body" sz="quarter" idx="11"/>
          </p:nvPr>
        </p:nvSpPr>
        <p:spPr/>
        <p:txBody>
          <a:bodyPr/>
          <a:lstStyle/>
          <a:p>
            <a:endParaRPr lang="en-LV"/>
          </a:p>
        </p:txBody>
      </p:sp>
      <p:pic>
        <p:nvPicPr>
          <p:cNvPr id="3" name="Picture 2">
            <a:extLst>
              <a:ext uri="{FF2B5EF4-FFF2-40B4-BE49-F238E27FC236}">
                <a16:creationId xmlns:a16="http://schemas.microsoft.com/office/drawing/2014/main" id="{E45200B5-EC96-69C2-F6A0-B9CCC1D9F267}"/>
              </a:ext>
            </a:extLst>
          </p:cNvPr>
          <p:cNvPicPr>
            <a:picLocks noChangeAspect="1"/>
          </p:cNvPicPr>
          <p:nvPr/>
        </p:nvPicPr>
        <p:blipFill>
          <a:blip r:embed="rId2"/>
          <a:stretch>
            <a:fillRect/>
          </a:stretch>
        </p:blipFill>
        <p:spPr>
          <a:xfrm>
            <a:off x="2544303" y="2987816"/>
            <a:ext cx="7445883" cy="3150028"/>
          </a:xfrm>
          <a:prstGeom prst="rect">
            <a:avLst/>
          </a:prstGeom>
        </p:spPr>
      </p:pic>
      <p:sp>
        <p:nvSpPr>
          <p:cNvPr id="4" name="Rectangle: Rounded Corners 3">
            <a:extLst>
              <a:ext uri="{FF2B5EF4-FFF2-40B4-BE49-F238E27FC236}">
                <a16:creationId xmlns:a16="http://schemas.microsoft.com/office/drawing/2014/main" id="{FF13CDF4-9B0E-1C2B-3A13-68390051185B}"/>
              </a:ext>
            </a:extLst>
          </p:cNvPr>
          <p:cNvSpPr/>
          <p:nvPr/>
        </p:nvSpPr>
        <p:spPr>
          <a:xfrm>
            <a:off x="3307080" y="3410894"/>
            <a:ext cx="35052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94767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15B8A-92E2-0F08-0D64-084B82DA4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123A4-0D33-DEA7-8C2E-8284727DE124}"/>
              </a:ext>
            </a:extLst>
          </p:cNvPr>
          <p:cNvSpPr>
            <a:spLocks noGrp="1"/>
          </p:cNvSpPr>
          <p:nvPr>
            <p:ph type="title"/>
          </p:nvPr>
        </p:nvSpPr>
        <p:spPr/>
        <p:txBody>
          <a:bodyPr/>
          <a:lstStyle/>
          <a:p>
            <a:r>
              <a:rPr lang="lv-LV" dirty="0"/>
              <a:t>PTAPS</a:t>
            </a:r>
            <a:endParaRPr lang="en-LV" dirty="0"/>
          </a:p>
        </p:txBody>
      </p:sp>
      <p:sp>
        <p:nvSpPr>
          <p:cNvPr id="7" name="Content Placeholder 6">
            <a:extLst>
              <a:ext uri="{FF2B5EF4-FFF2-40B4-BE49-F238E27FC236}">
                <a16:creationId xmlns:a16="http://schemas.microsoft.com/office/drawing/2014/main" id="{07491D86-1211-28DB-B654-C661A689C354}"/>
              </a:ext>
            </a:extLst>
          </p:cNvPr>
          <p:cNvSpPr>
            <a:spLocks noGrp="1"/>
          </p:cNvSpPr>
          <p:nvPr>
            <p:ph idx="16"/>
          </p:nvPr>
        </p:nvSpPr>
        <p:spPr>
          <a:xfrm>
            <a:off x="403760" y="1894959"/>
            <a:ext cx="11384478" cy="1053981"/>
          </a:xfrm>
        </p:spPr>
        <p:txBody>
          <a:bodyPr/>
          <a:lstStyle/>
          <a:p>
            <a:r>
              <a:rPr lang="lv-LV" sz="2400" dirty="0"/>
              <a:t>DU datu administrators var apskatīties arī informāciju par katru konkrēto darbinieku, izvēloties nepieciešamo šķirkli: personas pamatinformācija, tiesības darbam, saistītie pieteikumi, izmaiņu vēsture. </a:t>
            </a:r>
            <a:endParaRPr lang="en-LV" dirty="0"/>
          </a:p>
        </p:txBody>
      </p:sp>
      <p:sp>
        <p:nvSpPr>
          <p:cNvPr id="8" name="Text Placeholder 7">
            <a:extLst>
              <a:ext uri="{FF2B5EF4-FFF2-40B4-BE49-F238E27FC236}">
                <a16:creationId xmlns:a16="http://schemas.microsoft.com/office/drawing/2014/main" id="{FC37467D-21BC-2FA9-5E0C-03C39D2F6846}"/>
              </a:ext>
            </a:extLst>
          </p:cNvPr>
          <p:cNvSpPr>
            <a:spLocks noGrp="1"/>
          </p:cNvSpPr>
          <p:nvPr>
            <p:ph type="body" sz="quarter" idx="17"/>
          </p:nvPr>
        </p:nvSpPr>
        <p:spPr/>
        <p:txBody>
          <a:bodyPr/>
          <a:lstStyle/>
          <a:p>
            <a:r>
              <a:rPr lang="lv-LV" dirty="0"/>
              <a:t>Darbinieki</a:t>
            </a:r>
            <a:endParaRPr lang="en-LV" dirty="0"/>
          </a:p>
        </p:txBody>
      </p:sp>
      <p:sp>
        <p:nvSpPr>
          <p:cNvPr id="9" name="Slide Number Placeholder 8">
            <a:extLst>
              <a:ext uri="{FF2B5EF4-FFF2-40B4-BE49-F238E27FC236}">
                <a16:creationId xmlns:a16="http://schemas.microsoft.com/office/drawing/2014/main" id="{32A0E366-0FA7-4999-922D-68BED422AE56}"/>
              </a:ext>
            </a:extLst>
          </p:cNvPr>
          <p:cNvSpPr>
            <a:spLocks noGrp="1"/>
          </p:cNvSpPr>
          <p:nvPr>
            <p:ph type="sldNum" sz="quarter" idx="4"/>
          </p:nvPr>
        </p:nvSpPr>
        <p:spPr/>
        <p:txBody>
          <a:bodyPr/>
          <a:lstStyle/>
          <a:p>
            <a:pPr algn="ctr"/>
            <a:fld id="{1B1FABE7-5FE9-1F4F-B81B-652D979C6CA7}" type="slidenum">
              <a:rPr lang="en-LV" smtClean="0"/>
              <a:pPr algn="ctr"/>
              <a:t>12</a:t>
            </a:fld>
            <a:endParaRPr lang="en-LV" dirty="0"/>
          </a:p>
        </p:txBody>
      </p:sp>
      <p:sp>
        <p:nvSpPr>
          <p:cNvPr id="10" name="Text Placeholder 9">
            <a:extLst>
              <a:ext uri="{FF2B5EF4-FFF2-40B4-BE49-F238E27FC236}">
                <a16:creationId xmlns:a16="http://schemas.microsoft.com/office/drawing/2014/main" id="{39F9657B-ADA0-65DF-D510-B2EE3A9B697F}"/>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AB4FD110-F5B5-6F83-2DA2-90B5A922EFAE}"/>
              </a:ext>
            </a:extLst>
          </p:cNvPr>
          <p:cNvSpPr>
            <a:spLocks noGrp="1"/>
          </p:cNvSpPr>
          <p:nvPr>
            <p:ph type="body" sz="quarter" idx="11"/>
          </p:nvPr>
        </p:nvSpPr>
        <p:spPr/>
        <p:txBody>
          <a:bodyPr/>
          <a:lstStyle/>
          <a:p>
            <a:endParaRPr lang="en-LV"/>
          </a:p>
        </p:txBody>
      </p:sp>
      <p:pic>
        <p:nvPicPr>
          <p:cNvPr id="3" name="Picture 2">
            <a:extLst>
              <a:ext uri="{FF2B5EF4-FFF2-40B4-BE49-F238E27FC236}">
                <a16:creationId xmlns:a16="http://schemas.microsoft.com/office/drawing/2014/main" id="{0A804B2A-66BA-2EE5-D7FE-6AA6C4A2E499}"/>
              </a:ext>
            </a:extLst>
          </p:cNvPr>
          <p:cNvPicPr>
            <a:picLocks noChangeAspect="1"/>
          </p:cNvPicPr>
          <p:nvPr/>
        </p:nvPicPr>
        <p:blipFill>
          <a:blip r:embed="rId2"/>
          <a:stretch>
            <a:fillRect/>
          </a:stretch>
        </p:blipFill>
        <p:spPr>
          <a:xfrm>
            <a:off x="403763" y="3638940"/>
            <a:ext cx="5405537" cy="2092466"/>
          </a:xfrm>
          <a:prstGeom prst="rect">
            <a:avLst/>
          </a:prstGeom>
        </p:spPr>
      </p:pic>
      <p:pic>
        <p:nvPicPr>
          <p:cNvPr id="4" name="Picture 3">
            <a:extLst>
              <a:ext uri="{FF2B5EF4-FFF2-40B4-BE49-F238E27FC236}">
                <a16:creationId xmlns:a16="http://schemas.microsoft.com/office/drawing/2014/main" id="{2259630D-A7F2-E11C-82A5-17BAE30175BD}"/>
              </a:ext>
            </a:extLst>
          </p:cNvPr>
          <p:cNvPicPr>
            <a:picLocks noChangeAspect="1"/>
          </p:cNvPicPr>
          <p:nvPr/>
        </p:nvPicPr>
        <p:blipFill>
          <a:blip r:embed="rId3"/>
          <a:stretch>
            <a:fillRect/>
          </a:stretch>
        </p:blipFill>
        <p:spPr>
          <a:xfrm>
            <a:off x="6387827" y="3638940"/>
            <a:ext cx="5400412" cy="2127435"/>
          </a:xfrm>
          <a:prstGeom prst="rect">
            <a:avLst/>
          </a:prstGeom>
        </p:spPr>
      </p:pic>
      <p:sp>
        <p:nvSpPr>
          <p:cNvPr id="5" name="Rectangle: Rounded Corners 4">
            <a:extLst>
              <a:ext uri="{FF2B5EF4-FFF2-40B4-BE49-F238E27FC236}">
                <a16:creationId xmlns:a16="http://schemas.microsoft.com/office/drawing/2014/main" id="{00B121AA-0739-762F-7047-4BE2CA9B326B}"/>
              </a:ext>
            </a:extLst>
          </p:cNvPr>
          <p:cNvSpPr/>
          <p:nvPr/>
        </p:nvSpPr>
        <p:spPr>
          <a:xfrm>
            <a:off x="6728460" y="3868094"/>
            <a:ext cx="30480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ectangle: Rounded Corners 5">
            <a:extLst>
              <a:ext uri="{FF2B5EF4-FFF2-40B4-BE49-F238E27FC236}">
                <a16:creationId xmlns:a16="http://schemas.microsoft.com/office/drawing/2014/main" id="{5A5BEE5E-4815-59B6-A22D-4534DBDB8CA5}"/>
              </a:ext>
            </a:extLst>
          </p:cNvPr>
          <p:cNvSpPr/>
          <p:nvPr/>
        </p:nvSpPr>
        <p:spPr>
          <a:xfrm>
            <a:off x="373280" y="3990014"/>
            <a:ext cx="663633"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838576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2C62-B64C-3866-6112-AE535629D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85A38-2D91-8B41-D536-ECD8500DA30D}"/>
              </a:ext>
            </a:extLst>
          </p:cNvPr>
          <p:cNvSpPr>
            <a:spLocks noGrp="1"/>
          </p:cNvSpPr>
          <p:nvPr>
            <p:ph type="title"/>
          </p:nvPr>
        </p:nvSpPr>
        <p:spPr/>
        <p:txBody>
          <a:bodyPr/>
          <a:lstStyle/>
          <a:p>
            <a:r>
              <a:rPr lang="lv-LV" dirty="0"/>
              <a:t>PTAPS</a:t>
            </a:r>
            <a:endParaRPr lang="en-LV" dirty="0"/>
          </a:p>
        </p:txBody>
      </p:sp>
      <p:sp>
        <p:nvSpPr>
          <p:cNvPr id="7" name="Content Placeholder 6">
            <a:extLst>
              <a:ext uri="{FF2B5EF4-FFF2-40B4-BE49-F238E27FC236}">
                <a16:creationId xmlns:a16="http://schemas.microsoft.com/office/drawing/2014/main" id="{E3FE1013-DF36-E466-3816-52AF97CF0696}"/>
              </a:ext>
            </a:extLst>
          </p:cNvPr>
          <p:cNvSpPr>
            <a:spLocks noGrp="1"/>
          </p:cNvSpPr>
          <p:nvPr>
            <p:ph idx="16"/>
          </p:nvPr>
        </p:nvSpPr>
        <p:spPr>
          <a:xfrm>
            <a:off x="403760" y="1894959"/>
            <a:ext cx="11384478" cy="1335588"/>
          </a:xfrm>
        </p:spPr>
        <p:txBody>
          <a:bodyPr/>
          <a:lstStyle/>
          <a:p>
            <a:r>
              <a:rPr lang="lv-LV" sz="2400" dirty="0"/>
              <a:t>Šķirklī «Līgumi» DU datu administrators var apskatīties informāciju par uzņēmuma līgumiem (vai darbiem uz vēstules pamata) ar AS «Latvenergo». Informācija par noslēgtajiem līgumiem ielasās automātiski, taču ir iespējams pievienot arī manuāli, piemēram, darbiem uz vēstules pamata</a:t>
            </a:r>
            <a:endParaRPr lang="en-LV" dirty="0"/>
          </a:p>
        </p:txBody>
      </p:sp>
      <p:sp>
        <p:nvSpPr>
          <p:cNvPr id="8" name="Text Placeholder 7">
            <a:extLst>
              <a:ext uri="{FF2B5EF4-FFF2-40B4-BE49-F238E27FC236}">
                <a16:creationId xmlns:a16="http://schemas.microsoft.com/office/drawing/2014/main" id="{43898861-139B-2A29-4FFE-1B52BBA44D42}"/>
              </a:ext>
            </a:extLst>
          </p:cNvPr>
          <p:cNvSpPr>
            <a:spLocks noGrp="1"/>
          </p:cNvSpPr>
          <p:nvPr>
            <p:ph type="body" sz="quarter" idx="17"/>
          </p:nvPr>
        </p:nvSpPr>
        <p:spPr/>
        <p:txBody>
          <a:bodyPr/>
          <a:lstStyle/>
          <a:p>
            <a:r>
              <a:rPr lang="lv-LV" dirty="0"/>
              <a:t>Līgumi</a:t>
            </a:r>
            <a:endParaRPr lang="en-LV" dirty="0"/>
          </a:p>
        </p:txBody>
      </p:sp>
      <p:sp>
        <p:nvSpPr>
          <p:cNvPr id="9" name="Slide Number Placeholder 8">
            <a:extLst>
              <a:ext uri="{FF2B5EF4-FFF2-40B4-BE49-F238E27FC236}">
                <a16:creationId xmlns:a16="http://schemas.microsoft.com/office/drawing/2014/main" id="{237A0CBB-E3CA-3FBF-CD1A-0F57A1F69B9B}"/>
              </a:ext>
            </a:extLst>
          </p:cNvPr>
          <p:cNvSpPr>
            <a:spLocks noGrp="1"/>
          </p:cNvSpPr>
          <p:nvPr>
            <p:ph type="sldNum" sz="quarter" idx="4"/>
          </p:nvPr>
        </p:nvSpPr>
        <p:spPr/>
        <p:txBody>
          <a:bodyPr/>
          <a:lstStyle/>
          <a:p>
            <a:pPr algn="ctr"/>
            <a:fld id="{1B1FABE7-5FE9-1F4F-B81B-652D979C6CA7}" type="slidenum">
              <a:rPr lang="en-LV" smtClean="0"/>
              <a:pPr algn="ctr"/>
              <a:t>13</a:t>
            </a:fld>
            <a:endParaRPr lang="en-LV" dirty="0"/>
          </a:p>
        </p:txBody>
      </p:sp>
      <p:sp>
        <p:nvSpPr>
          <p:cNvPr id="10" name="Text Placeholder 9">
            <a:extLst>
              <a:ext uri="{FF2B5EF4-FFF2-40B4-BE49-F238E27FC236}">
                <a16:creationId xmlns:a16="http://schemas.microsoft.com/office/drawing/2014/main" id="{78D873B6-2C1D-FD2D-802D-021A87978273}"/>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65A2E45C-E042-BD32-9CD5-A81CDDE4E77B}"/>
              </a:ext>
            </a:extLst>
          </p:cNvPr>
          <p:cNvSpPr>
            <a:spLocks noGrp="1"/>
          </p:cNvSpPr>
          <p:nvPr>
            <p:ph type="body" sz="quarter" idx="11"/>
          </p:nvPr>
        </p:nvSpPr>
        <p:spPr/>
        <p:txBody>
          <a:bodyPr/>
          <a:lstStyle/>
          <a:p>
            <a:endParaRPr lang="en-LV"/>
          </a:p>
        </p:txBody>
      </p:sp>
      <p:pic>
        <p:nvPicPr>
          <p:cNvPr id="3" name="Picture 2">
            <a:extLst>
              <a:ext uri="{FF2B5EF4-FFF2-40B4-BE49-F238E27FC236}">
                <a16:creationId xmlns:a16="http://schemas.microsoft.com/office/drawing/2014/main" id="{10EE685F-168A-432A-8ECF-693F0CD4D432}"/>
              </a:ext>
            </a:extLst>
          </p:cNvPr>
          <p:cNvPicPr>
            <a:picLocks noChangeAspect="1"/>
          </p:cNvPicPr>
          <p:nvPr/>
        </p:nvPicPr>
        <p:blipFill>
          <a:blip r:embed="rId2"/>
          <a:stretch>
            <a:fillRect/>
          </a:stretch>
        </p:blipFill>
        <p:spPr>
          <a:xfrm>
            <a:off x="1398436" y="3797886"/>
            <a:ext cx="9395128" cy="2595229"/>
          </a:xfrm>
          <a:prstGeom prst="rect">
            <a:avLst/>
          </a:prstGeom>
        </p:spPr>
      </p:pic>
      <p:sp>
        <p:nvSpPr>
          <p:cNvPr id="4" name="Rectangle: Rounded Corners 3">
            <a:extLst>
              <a:ext uri="{FF2B5EF4-FFF2-40B4-BE49-F238E27FC236}">
                <a16:creationId xmlns:a16="http://schemas.microsoft.com/office/drawing/2014/main" id="{A15B5292-DF53-4B6A-88BE-EB0F7E6F708C}"/>
              </a:ext>
            </a:extLst>
          </p:cNvPr>
          <p:cNvSpPr/>
          <p:nvPr/>
        </p:nvSpPr>
        <p:spPr>
          <a:xfrm>
            <a:off x="2819400" y="4349587"/>
            <a:ext cx="32766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67007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2A1E8-569A-943A-F4E6-AA5C91656E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D17DE-3CD8-B015-3D37-3AEAF19F92A0}"/>
              </a:ext>
            </a:extLst>
          </p:cNvPr>
          <p:cNvSpPr>
            <a:spLocks noGrp="1"/>
          </p:cNvSpPr>
          <p:nvPr>
            <p:ph type="title"/>
          </p:nvPr>
        </p:nvSpPr>
        <p:spPr/>
        <p:txBody>
          <a:bodyPr/>
          <a:lstStyle/>
          <a:p>
            <a:r>
              <a:rPr lang="lv-LV" dirty="0"/>
              <a:t>PTAPS</a:t>
            </a:r>
            <a:endParaRPr lang="en-LV" dirty="0"/>
          </a:p>
        </p:txBody>
      </p:sp>
      <p:sp>
        <p:nvSpPr>
          <p:cNvPr id="7" name="Content Placeholder 6">
            <a:extLst>
              <a:ext uri="{FF2B5EF4-FFF2-40B4-BE49-F238E27FC236}">
                <a16:creationId xmlns:a16="http://schemas.microsoft.com/office/drawing/2014/main" id="{3BA5B4A6-EA3A-3D90-5039-8119C98E98D5}"/>
              </a:ext>
            </a:extLst>
          </p:cNvPr>
          <p:cNvSpPr>
            <a:spLocks noGrp="1"/>
          </p:cNvSpPr>
          <p:nvPr>
            <p:ph idx="16"/>
          </p:nvPr>
        </p:nvSpPr>
        <p:spPr>
          <a:xfrm>
            <a:off x="403760" y="1894959"/>
            <a:ext cx="11384478" cy="1160661"/>
          </a:xfrm>
        </p:spPr>
        <p:txBody>
          <a:bodyPr/>
          <a:lstStyle/>
          <a:p>
            <a:r>
              <a:rPr lang="lv-LV" dirty="0"/>
              <a:t>Var apskatīt agrāk veidotos «Pieteikumus darbam objektā», kā arī veidot jaunus pieteikumus balstoties uz noslēgtajiem līgumiem. </a:t>
            </a:r>
            <a:endParaRPr lang="en-LV" dirty="0"/>
          </a:p>
        </p:txBody>
      </p:sp>
      <p:sp>
        <p:nvSpPr>
          <p:cNvPr id="8" name="Text Placeholder 7">
            <a:extLst>
              <a:ext uri="{FF2B5EF4-FFF2-40B4-BE49-F238E27FC236}">
                <a16:creationId xmlns:a16="http://schemas.microsoft.com/office/drawing/2014/main" id="{C158CA20-52E5-7F14-52A8-032764DC47CE}"/>
              </a:ext>
            </a:extLst>
          </p:cNvPr>
          <p:cNvSpPr>
            <a:spLocks noGrp="1"/>
          </p:cNvSpPr>
          <p:nvPr>
            <p:ph type="body" sz="quarter" idx="17"/>
          </p:nvPr>
        </p:nvSpPr>
        <p:spPr/>
        <p:txBody>
          <a:bodyPr/>
          <a:lstStyle/>
          <a:p>
            <a:r>
              <a:rPr lang="lv-LV" dirty="0"/>
              <a:t>Pieteikumi darbam objektā</a:t>
            </a:r>
            <a:endParaRPr lang="en-LV" dirty="0"/>
          </a:p>
        </p:txBody>
      </p:sp>
      <p:sp>
        <p:nvSpPr>
          <p:cNvPr id="9" name="Slide Number Placeholder 8">
            <a:extLst>
              <a:ext uri="{FF2B5EF4-FFF2-40B4-BE49-F238E27FC236}">
                <a16:creationId xmlns:a16="http://schemas.microsoft.com/office/drawing/2014/main" id="{A0853981-1875-9E9F-D84D-B7D03F16645E}"/>
              </a:ext>
            </a:extLst>
          </p:cNvPr>
          <p:cNvSpPr>
            <a:spLocks noGrp="1"/>
          </p:cNvSpPr>
          <p:nvPr>
            <p:ph type="sldNum" sz="quarter" idx="4"/>
          </p:nvPr>
        </p:nvSpPr>
        <p:spPr/>
        <p:txBody>
          <a:bodyPr/>
          <a:lstStyle/>
          <a:p>
            <a:pPr algn="ctr"/>
            <a:fld id="{1B1FABE7-5FE9-1F4F-B81B-652D979C6CA7}" type="slidenum">
              <a:rPr lang="en-LV" smtClean="0"/>
              <a:pPr algn="ctr"/>
              <a:t>14</a:t>
            </a:fld>
            <a:endParaRPr lang="en-LV" dirty="0"/>
          </a:p>
        </p:txBody>
      </p:sp>
      <p:sp>
        <p:nvSpPr>
          <p:cNvPr id="10" name="Text Placeholder 9">
            <a:extLst>
              <a:ext uri="{FF2B5EF4-FFF2-40B4-BE49-F238E27FC236}">
                <a16:creationId xmlns:a16="http://schemas.microsoft.com/office/drawing/2014/main" id="{F0A32AF4-1ED3-B151-63B6-101BDBA61C94}"/>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6EFEDF16-728A-FEBA-FF40-1586AE92F871}"/>
              </a:ext>
            </a:extLst>
          </p:cNvPr>
          <p:cNvSpPr>
            <a:spLocks noGrp="1"/>
          </p:cNvSpPr>
          <p:nvPr>
            <p:ph type="body" sz="quarter" idx="11"/>
          </p:nvPr>
        </p:nvSpPr>
        <p:spPr/>
        <p:txBody>
          <a:bodyPr/>
          <a:lstStyle/>
          <a:p>
            <a:endParaRPr lang="en-LV"/>
          </a:p>
        </p:txBody>
      </p:sp>
      <p:pic>
        <p:nvPicPr>
          <p:cNvPr id="4" name="Picture 3">
            <a:extLst>
              <a:ext uri="{FF2B5EF4-FFF2-40B4-BE49-F238E27FC236}">
                <a16:creationId xmlns:a16="http://schemas.microsoft.com/office/drawing/2014/main" id="{363E727C-666B-59A7-3CFE-A6FF245233DA}"/>
              </a:ext>
            </a:extLst>
          </p:cNvPr>
          <p:cNvPicPr>
            <a:picLocks noChangeAspect="1"/>
          </p:cNvPicPr>
          <p:nvPr/>
        </p:nvPicPr>
        <p:blipFill>
          <a:blip r:embed="rId2"/>
          <a:stretch>
            <a:fillRect/>
          </a:stretch>
        </p:blipFill>
        <p:spPr>
          <a:xfrm>
            <a:off x="2156460" y="3527111"/>
            <a:ext cx="7231380" cy="2869474"/>
          </a:xfrm>
          <a:prstGeom prst="rect">
            <a:avLst/>
          </a:prstGeom>
        </p:spPr>
      </p:pic>
      <p:sp>
        <p:nvSpPr>
          <p:cNvPr id="3" name="Rectangle: Rounded Corners 2">
            <a:extLst>
              <a:ext uri="{FF2B5EF4-FFF2-40B4-BE49-F238E27FC236}">
                <a16:creationId xmlns:a16="http://schemas.microsoft.com/office/drawing/2014/main" id="{78B9AB1E-2F51-0515-7704-2C789B6C468C}"/>
              </a:ext>
            </a:extLst>
          </p:cNvPr>
          <p:cNvSpPr/>
          <p:nvPr/>
        </p:nvSpPr>
        <p:spPr>
          <a:xfrm>
            <a:off x="3505200" y="3900007"/>
            <a:ext cx="68580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56952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8D93E-8863-0587-584B-C63F432C5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3C89D-75E4-EDDB-4277-9FF1B08A90D0}"/>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87C1F4AC-AA60-8699-192A-E84F07B68B32}"/>
              </a:ext>
            </a:extLst>
          </p:cNvPr>
          <p:cNvSpPr>
            <a:spLocks noGrp="1"/>
          </p:cNvSpPr>
          <p:nvPr>
            <p:ph idx="1"/>
          </p:nvPr>
        </p:nvSpPr>
        <p:spPr>
          <a:xfrm>
            <a:off x="403761" y="1910317"/>
            <a:ext cx="11383942" cy="1019495"/>
          </a:xfrm>
        </p:spPr>
        <p:txBody>
          <a:bodyPr/>
          <a:lstStyle/>
          <a:p>
            <a:r>
              <a:rPr lang="lv-LV" dirty="0"/>
              <a:t>Šķirklī «Izmaiņu vēsture» attēlojas visas veiktās darbības PTAPS ar uzņēmumu vai tā darbiniekiem. Izmaiņu vēsturē nav redzams pirmreizējais darbinieku datu imports uz PTAPS</a:t>
            </a:r>
            <a:endParaRPr lang="en-LV" dirty="0"/>
          </a:p>
          <a:p>
            <a:endParaRPr lang="en-LV" dirty="0"/>
          </a:p>
        </p:txBody>
      </p:sp>
      <p:sp>
        <p:nvSpPr>
          <p:cNvPr id="4" name="Text Placeholder 3">
            <a:extLst>
              <a:ext uri="{FF2B5EF4-FFF2-40B4-BE49-F238E27FC236}">
                <a16:creationId xmlns:a16="http://schemas.microsoft.com/office/drawing/2014/main" id="{3A591941-C39E-FAF4-945E-B5144E497D02}"/>
              </a:ext>
            </a:extLst>
          </p:cNvPr>
          <p:cNvSpPr>
            <a:spLocks noGrp="1"/>
          </p:cNvSpPr>
          <p:nvPr>
            <p:ph type="body" sz="quarter" idx="13"/>
          </p:nvPr>
        </p:nvSpPr>
        <p:spPr/>
        <p:txBody>
          <a:bodyPr/>
          <a:lstStyle/>
          <a:p>
            <a:r>
              <a:rPr lang="lv-LV" dirty="0"/>
              <a:t>Izmaiņu vēsture</a:t>
            </a:r>
            <a:endParaRPr lang="en-LV" dirty="0"/>
          </a:p>
        </p:txBody>
      </p:sp>
      <p:sp>
        <p:nvSpPr>
          <p:cNvPr id="9" name="Slide Number Placeholder 8">
            <a:extLst>
              <a:ext uri="{FF2B5EF4-FFF2-40B4-BE49-F238E27FC236}">
                <a16:creationId xmlns:a16="http://schemas.microsoft.com/office/drawing/2014/main" id="{0F383145-2FEB-9AE0-84B7-6D5A81364248}"/>
              </a:ext>
            </a:extLst>
          </p:cNvPr>
          <p:cNvSpPr>
            <a:spLocks noGrp="1"/>
          </p:cNvSpPr>
          <p:nvPr>
            <p:ph type="sldNum" sz="quarter" idx="4"/>
          </p:nvPr>
        </p:nvSpPr>
        <p:spPr/>
        <p:txBody>
          <a:bodyPr/>
          <a:lstStyle/>
          <a:p>
            <a:pPr algn="ctr"/>
            <a:fld id="{1B1FABE7-5FE9-1F4F-B81B-652D979C6CA7}" type="slidenum">
              <a:rPr lang="en-LV" smtClean="0"/>
              <a:pPr algn="ctr"/>
              <a:t>15</a:t>
            </a:fld>
            <a:endParaRPr lang="en-LV" dirty="0"/>
          </a:p>
        </p:txBody>
      </p:sp>
      <p:sp>
        <p:nvSpPr>
          <p:cNvPr id="10" name="Text Placeholder 9">
            <a:extLst>
              <a:ext uri="{FF2B5EF4-FFF2-40B4-BE49-F238E27FC236}">
                <a16:creationId xmlns:a16="http://schemas.microsoft.com/office/drawing/2014/main" id="{D4EBCCB5-02BB-B846-B093-97D47A016078}"/>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8B74BA97-C8E1-B586-F754-6CF708B2B1F4}"/>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18D2A514-F6BB-1C0C-1619-22081DBD29D0}"/>
              </a:ext>
            </a:extLst>
          </p:cNvPr>
          <p:cNvPicPr>
            <a:picLocks noChangeAspect="1"/>
          </p:cNvPicPr>
          <p:nvPr/>
        </p:nvPicPr>
        <p:blipFill>
          <a:blip r:embed="rId2"/>
          <a:stretch>
            <a:fillRect/>
          </a:stretch>
        </p:blipFill>
        <p:spPr>
          <a:xfrm>
            <a:off x="2244012" y="3033725"/>
            <a:ext cx="8305800" cy="3205075"/>
          </a:xfrm>
          <a:prstGeom prst="rect">
            <a:avLst/>
          </a:prstGeom>
        </p:spPr>
      </p:pic>
      <p:sp>
        <p:nvSpPr>
          <p:cNvPr id="5" name="Rectangle: Rounded Corners 4">
            <a:extLst>
              <a:ext uri="{FF2B5EF4-FFF2-40B4-BE49-F238E27FC236}">
                <a16:creationId xmlns:a16="http://schemas.microsoft.com/office/drawing/2014/main" id="{76FF9645-402C-5CB1-34AD-CC33A292DC9C}"/>
              </a:ext>
            </a:extLst>
          </p:cNvPr>
          <p:cNvSpPr/>
          <p:nvPr/>
        </p:nvSpPr>
        <p:spPr>
          <a:xfrm>
            <a:off x="4152900" y="3416138"/>
            <a:ext cx="47244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09373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A003-7887-3B09-FFFB-24001E8AFE3D}"/>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106A6233-1FA4-5C56-3C6A-1FC6CF7B3BAB}"/>
              </a:ext>
            </a:extLst>
          </p:cNvPr>
          <p:cNvSpPr>
            <a:spLocks noGrp="1"/>
          </p:cNvSpPr>
          <p:nvPr>
            <p:ph idx="1"/>
          </p:nvPr>
        </p:nvSpPr>
        <p:spPr>
          <a:xfrm>
            <a:off x="403761" y="1910317"/>
            <a:ext cx="11383942" cy="1826356"/>
          </a:xfrm>
        </p:spPr>
        <p:txBody>
          <a:bodyPr/>
          <a:lstStyle/>
          <a:p>
            <a:r>
              <a:rPr lang="lv-LV" sz="1800" b="1" dirty="0"/>
              <a:t>DU datu administrators </a:t>
            </a:r>
            <a:r>
              <a:rPr lang="lv-LV" sz="1800" dirty="0"/>
              <a:t>ir tiesīgs veikt jebkādu sava pārstāvētā uzņēmuma darbinieku datu labošanu vai dzēšanu;</a:t>
            </a:r>
          </a:p>
          <a:p>
            <a:r>
              <a:rPr lang="lv-LV" sz="1800" dirty="0"/>
              <a:t>Pirmreizēji uzņēmuma darbinieku datu pievienošanu atļauts veikt arī izmantojot datu importēšanu. Lai to veiktu nospiežam pogu «Importēt» un </a:t>
            </a:r>
            <a:r>
              <a:rPr lang="lv-LV" sz="1800" dirty="0" err="1"/>
              <a:t>lejuplādējam</a:t>
            </a:r>
            <a:r>
              <a:rPr lang="lv-LV" sz="1800" dirty="0"/>
              <a:t> aizpildāmu formu (DU) </a:t>
            </a:r>
            <a:r>
              <a:rPr lang="lv-LV" sz="1800" dirty="0" err="1"/>
              <a:t>excel</a:t>
            </a:r>
            <a:r>
              <a:rPr lang="lv-LV" sz="1800" dirty="0"/>
              <a:t> faila veidā</a:t>
            </a:r>
          </a:p>
          <a:p>
            <a:r>
              <a:rPr lang="lv-LV" sz="1800" b="1" dirty="0"/>
              <a:t>PTAPS sistēmā esošu darbinieku datu un tiesību labošana notiek tikai manuāli PTAPS.</a:t>
            </a:r>
            <a:endParaRPr lang="en-LV" sz="1800" b="1" dirty="0"/>
          </a:p>
        </p:txBody>
      </p:sp>
      <p:sp>
        <p:nvSpPr>
          <p:cNvPr id="4" name="Text Placeholder 3">
            <a:extLst>
              <a:ext uri="{FF2B5EF4-FFF2-40B4-BE49-F238E27FC236}">
                <a16:creationId xmlns:a16="http://schemas.microsoft.com/office/drawing/2014/main" id="{82DB684F-F976-592F-5181-B7949B7513D0}"/>
              </a:ext>
            </a:extLst>
          </p:cNvPr>
          <p:cNvSpPr>
            <a:spLocks noGrp="1"/>
          </p:cNvSpPr>
          <p:nvPr>
            <p:ph type="body" sz="quarter" idx="13"/>
          </p:nvPr>
        </p:nvSpPr>
        <p:spPr/>
        <p:txBody>
          <a:bodyPr/>
          <a:lstStyle/>
          <a:p>
            <a:r>
              <a:rPr lang="lv-LV" dirty="0"/>
              <a:t>Darbinieku pievienošana</a:t>
            </a:r>
            <a:endParaRPr lang="en-LV" dirty="0"/>
          </a:p>
        </p:txBody>
      </p:sp>
      <p:sp>
        <p:nvSpPr>
          <p:cNvPr id="9" name="Slide Number Placeholder 8">
            <a:extLst>
              <a:ext uri="{FF2B5EF4-FFF2-40B4-BE49-F238E27FC236}">
                <a16:creationId xmlns:a16="http://schemas.microsoft.com/office/drawing/2014/main" id="{F47A1010-45F2-3039-04A5-3054883A546C}"/>
              </a:ext>
            </a:extLst>
          </p:cNvPr>
          <p:cNvSpPr>
            <a:spLocks noGrp="1"/>
          </p:cNvSpPr>
          <p:nvPr>
            <p:ph type="sldNum" sz="quarter" idx="4"/>
          </p:nvPr>
        </p:nvSpPr>
        <p:spPr/>
        <p:txBody>
          <a:bodyPr/>
          <a:lstStyle/>
          <a:p>
            <a:pPr algn="ctr"/>
            <a:fld id="{1B1FABE7-5FE9-1F4F-B81B-652D979C6CA7}" type="slidenum">
              <a:rPr lang="en-LV" smtClean="0"/>
              <a:pPr algn="ctr"/>
              <a:t>16</a:t>
            </a:fld>
            <a:endParaRPr lang="en-LV" dirty="0"/>
          </a:p>
        </p:txBody>
      </p:sp>
      <p:sp>
        <p:nvSpPr>
          <p:cNvPr id="10" name="Text Placeholder 9">
            <a:extLst>
              <a:ext uri="{FF2B5EF4-FFF2-40B4-BE49-F238E27FC236}">
                <a16:creationId xmlns:a16="http://schemas.microsoft.com/office/drawing/2014/main" id="{4B32E22D-F565-8C12-5945-98B1053E3209}"/>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7475DAE1-A1C2-1464-C592-BF5E5BEED290}"/>
              </a:ext>
            </a:extLst>
          </p:cNvPr>
          <p:cNvSpPr>
            <a:spLocks noGrp="1"/>
          </p:cNvSpPr>
          <p:nvPr>
            <p:ph type="body" sz="quarter" idx="11"/>
          </p:nvPr>
        </p:nvSpPr>
        <p:spPr/>
        <p:txBody>
          <a:bodyPr/>
          <a:lstStyle/>
          <a:p>
            <a:endParaRPr lang="en-LV"/>
          </a:p>
        </p:txBody>
      </p:sp>
      <p:pic>
        <p:nvPicPr>
          <p:cNvPr id="13" name="Picture 12">
            <a:extLst>
              <a:ext uri="{FF2B5EF4-FFF2-40B4-BE49-F238E27FC236}">
                <a16:creationId xmlns:a16="http://schemas.microsoft.com/office/drawing/2014/main" id="{1BABB696-1BB9-EF4E-FC10-4E16E19DBF4C}"/>
              </a:ext>
            </a:extLst>
          </p:cNvPr>
          <p:cNvPicPr>
            <a:picLocks noChangeAspect="1"/>
          </p:cNvPicPr>
          <p:nvPr/>
        </p:nvPicPr>
        <p:blipFill>
          <a:blip r:embed="rId2"/>
          <a:stretch>
            <a:fillRect/>
          </a:stretch>
        </p:blipFill>
        <p:spPr>
          <a:xfrm>
            <a:off x="2496095" y="3826369"/>
            <a:ext cx="7489370" cy="899204"/>
          </a:xfrm>
          <a:prstGeom prst="rect">
            <a:avLst/>
          </a:prstGeom>
        </p:spPr>
      </p:pic>
      <p:pic>
        <p:nvPicPr>
          <p:cNvPr id="15" name="Picture 14">
            <a:extLst>
              <a:ext uri="{FF2B5EF4-FFF2-40B4-BE49-F238E27FC236}">
                <a16:creationId xmlns:a16="http://schemas.microsoft.com/office/drawing/2014/main" id="{B39AF180-04E0-9CC3-D666-149E13C2B50C}"/>
              </a:ext>
            </a:extLst>
          </p:cNvPr>
          <p:cNvPicPr>
            <a:picLocks noChangeAspect="1"/>
          </p:cNvPicPr>
          <p:nvPr/>
        </p:nvPicPr>
        <p:blipFill>
          <a:blip r:embed="rId3"/>
          <a:stretch>
            <a:fillRect/>
          </a:stretch>
        </p:blipFill>
        <p:spPr>
          <a:xfrm>
            <a:off x="3703320" y="4810786"/>
            <a:ext cx="5833584" cy="1600698"/>
          </a:xfrm>
          <a:prstGeom prst="rect">
            <a:avLst/>
          </a:prstGeom>
        </p:spPr>
      </p:pic>
      <p:sp>
        <p:nvSpPr>
          <p:cNvPr id="5" name="Rectangle: Rounded Corners 4">
            <a:extLst>
              <a:ext uri="{FF2B5EF4-FFF2-40B4-BE49-F238E27FC236}">
                <a16:creationId xmlns:a16="http://schemas.microsoft.com/office/drawing/2014/main" id="{CE8FBA18-6252-52ED-72CD-6EE6D46B8474}"/>
              </a:ext>
            </a:extLst>
          </p:cNvPr>
          <p:cNvSpPr/>
          <p:nvPr/>
        </p:nvSpPr>
        <p:spPr>
          <a:xfrm>
            <a:off x="9006840" y="4433982"/>
            <a:ext cx="46482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ectangle: Rounded Corners 5">
            <a:extLst>
              <a:ext uri="{FF2B5EF4-FFF2-40B4-BE49-F238E27FC236}">
                <a16:creationId xmlns:a16="http://schemas.microsoft.com/office/drawing/2014/main" id="{E272CB4D-FDD8-27E7-2146-7B811156A683}"/>
              </a:ext>
            </a:extLst>
          </p:cNvPr>
          <p:cNvSpPr/>
          <p:nvPr/>
        </p:nvSpPr>
        <p:spPr>
          <a:xfrm>
            <a:off x="3700566" y="5618972"/>
            <a:ext cx="680933" cy="30176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40966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45DC-1117-EE3E-D74C-E5F5A294D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56334-82C3-DE78-76FA-0D655A7EBEE3}"/>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7DFB74E8-16DC-6934-BD74-8A75C34AD421}"/>
              </a:ext>
            </a:extLst>
          </p:cNvPr>
          <p:cNvSpPr>
            <a:spLocks noGrp="1"/>
          </p:cNvSpPr>
          <p:nvPr>
            <p:ph idx="1"/>
          </p:nvPr>
        </p:nvSpPr>
        <p:spPr>
          <a:xfrm>
            <a:off x="403761" y="1910317"/>
            <a:ext cx="11383942" cy="1031776"/>
          </a:xfrm>
        </p:spPr>
        <p:txBody>
          <a:bodyPr/>
          <a:lstStyle/>
          <a:p>
            <a:r>
              <a:rPr lang="lv-LV" dirty="0"/>
              <a:t>Kvalitatīvi aizpildām </a:t>
            </a:r>
            <a:r>
              <a:rPr lang="lv-LV" dirty="0" err="1"/>
              <a:t>excel</a:t>
            </a:r>
            <a:r>
              <a:rPr lang="lv-LV" dirty="0"/>
              <a:t> failā prasīto informāciju. Ar «</a:t>
            </a:r>
            <a:r>
              <a:rPr lang="lv-LV" dirty="0">
                <a:solidFill>
                  <a:srgbClr val="FF0000"/>
                </a:solidFill>
              </a:rPr>
              <a:t>*</a:t>
            </a:r>
            <a:r>
              <a:rPr lang="lv-LV" dirty="0"/>
              <a:t>» atzīmētie lauki ir obligātie, pārējie pēc nepieciešamības. Gatavo failu saglabājam datorā un veicam augšupielādi PTAPS.</a:t>
            </a:r>
            <a:endParaRPr lang="en-LV" dirty="0"/>
          </a:p>
        </p:txBody>
      </p:sp>
      <p:sp>
        <p:nvSpPr>
          <p:cNvPr id="4" name="Text Placeholder 3">
            <a:extLst>
              <a:ext uri="{FF2B5EF4-FFF2-40B4-BE49-F238E27FC236}">
                <a16:creationId xmlns:a16="http://schemas.microsoft.com/office/drawing/2014/main" id="{A3062029-D224-99CE-2876-9D43C2E37E14}"/>
              </a:ext>
            </a:extLst>
          </p:cNvPr>
          <p:cNvSpPr>
            <a:spLocks noGrp="1"/>
          </p:cNvSpPr>
          <p:nvPr>
            <p:ph type="body" sz="quarter" idx="13"/>
          </p:nvPr>
        </p:nvSpPr>
        <p:spPr/>
        <p:txBody>
          <a:bodyPr/>
          <a:lstStyle/>
          <a:p>
            <a:r>
              <a:rPr lang="lv-LV" dirty="0"/>
              <a:t>Darbinieku pievienošana</a:t>
            </a:r>
            <a:endParaRPr lang="en-LV" dirty="0"/>
          </a:p>
        </p:txBody>
      </p:sp>
      <p:sp>
        <p:nvSpPr>
          <p:cNvPr id="9" name="Slide Number Placeholder 8">
            <a:extLst>
              <a:ext uri="{FF2B5EF4-FFF2-40B4-BE49-F238E27FC236}">
                <a16:creationId xmlns:a16="http://schemas.microsoft.com/office/drawing/2014/main" id="{2572BE43-E0DC-22C9-8BE0-4721AC61D9A1}"/>
              </a:ext>
            </a:extLst>
          </p:cNvPr>
          <p:cNvSpPr>
            <a:spLocks noGrp="1"/>
          </p:cNvSpPr>
          <p:nvPr>
            <p:ph type="sldNum" sz="quarter" idx="4"/>
          </p:nvPr>
        </p:nvSpPr>
        <p:spPr/>
        <p:txBody>
          <a:bodyPr/>
          <a:lstStyle/>
          <a:p>
            <a:pPr algn="ctr"/>
            <a:fld id="{1B1FABE7-5FE9-1F4F-B81B-652D979C6CA7}" type="slidenum">
              <a:rPr lang="en-LV" smtClean="0"/>
              <a:pPr algn="ctr"/>
              <a:t>17</a:t>
            </a:fld>
            <a:endParaRPr lang="en-LV" dirty="0"/>
          </a:p>
        </p:txBody>
      </p:sp>
      <p:sp>
        <p:nvSpPr>
          <p:cNvPr id="10" name="Text Placeholder 9">
            <a:extLst>
              <a:ext uri="{FF2B5EF4-FFF2-40B4-BE49-F238E27FC236}">
                <a16:creationId xmlns:a16="http://schemas.microsoft.com/office/drawing/2014/main" id="{AF8A09E6-A99E-485A-0A56-996081F7963F}"/>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71732DA9-BB5F-E5B1-488C-9A474540F05B}"/>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4F3AA97C-D697-3D50-CB98-4BCDCDE1F542}"/>
              </a:ext>
            </a:extLst>
          </p:cNvPr>
          <p:cNvPicPr>
            <a:picLocks noChangeAspect="1"/>
          </p:cNvPicPr>
          <p:nvPr/>
        </p:nvPicPr>
        <p:blipFill>
          <a:blip r:embed="rId2"/>
          <a:stretch>
            <a:fillRect/>
          </a:stretch>
        </p:blipFill>
        <p:spPr>
          <a:xfrm>
            <a:off x="1752600" y="2998036"/>
            <a:ext cx="8298180" cy="1552305"/>
          </a:xfrm>
          <a:prstGeom prst="rect">
            <a:avLst/>
          </a:prstGeom>
        </p:spPr>
      </p:pic>
      <p:pic>
        <p:nvPicPr>
          <p:cNvPr id="13" name="Picture 12">
            <a:extLst>
              <a:ext uri="{FF2B5EF4-FFF2-40B4-BE49-F238E27FC236}">
                <a16:creationId xmlns:a16="http://schemas.microsoft.com/office/drawing/2014/main" id="{932A38C3-25AB-B717-6F7B-B4085BC4F6BA}"/>
              </a:ext>
            </a:extLst>
          </p:cNvPr>
          <p:cNvPicPr>
            <a:picLocks noChangeAspect="1"/>
          </p:cNvPicPr>
          <p:nvPr/>
        </p:nvPicPr>
        <p:blipFill>
          <a:blip r:embed="rId3"/>
          <a:stretch>
            <a:fillRect/>
          </a:stretch>
        </p:blipFill>
        <p:spPr>
          <a:xfrm>
            <a:off x="3743885" y="4748289"/>
            <a:ext cx="4703158" cy="1620969"/>
          </a:xfrm>
          <a:prstGeom prst="rect">
            <a:avLst/>
          </a:prstGeom>
        </p:spPr>
      </p:pic>
      <p:sp>
        <p:nvSpPr>
          <p:cNvPr id="7" name="Rectangle: Rounded Corners 6">
            <a:extLst>
              <a:ext uri="{FF2B5EF4-FFF2-40B4-BE49-F238E27FC236}">
                <a16:creationId xmlns:a16="http://schemas.microsoft.com/office/drawing/2014/main" id="{51204178-3CCE-E4CB-6B37-4ED5BE7ADE0C}"/>
              </a:ext>
            </a:extLst>
          </p:cNvPr>
          <p:cNvSpPr/>
          <p:nvPr/>
        </p:nvSpPr>
        <p:spPr>
          <a:xfrm>
            <a:off x="3840480" y="5999332"/>
            <a:ext cx="838200" cy="13572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Rounded Corners 7">
            <a:extLst>
              <a:ext uri="{FF2B5EF4-FFF2-40B4-BE49-F238E27FC236}">
                <a16:creationId xmlns:a16="http://schemas.microsoft.com/office/drawing/2014/main" id="{77852BE2-B255-1D14-C958-BA1EB6C52F49}"/>
              </a:ext>
            </a:extLst>
          </p:cNvPr>
          <p:cNvSpPr/>
          <p:nvPr/>
        </p:nvSpPr>
        <p:spPr>
          <a:xfrm>
            <a:off x="3840480" y="6228304"/>
            <a:ext cx="289560" cy="14536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8701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ADE1-60E5-27C5-2F04-8A1742C19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0A988-A27C-3EFF-E489-E008F731B98C}"/>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E2D557D7-0A00-6378-0D2F-9E9E474389C1}"/>
              </a:ext>
            </a:extLst>
          </p:cNvPr>
          <p:cNvSpPr>
            <a:spLocks noGrp="1"/>
          </p:cNvSpPr>
          <p:nvPr>
            <p:ph idx="1"/>
          </p:nvPr>
        </p:nvSpPr>
        <p:spPr>
          <a:xfrm>
            <a:off x="403761" y="1910317"/>
            <a:ext cx="11383942" cy="1019495"/>
          </a:xfrm>
        </p:spPr>
        <p:txBody>
          <a:bodyPr/>
          <a:lstStyle/>
          <a:p>
            <a:r>
              <a:rPr lang="lv-LV" dirty="0"/>
              <a:t>Pēc veiksmīga </a:t>
            </a:r>
            <a:r>
              <a:rPr lang="lv-LV" dirty="0" err="1"/>
              <a:t>augšuplādētā</a:t>
            </a:r>
            <a:r>
              <a:rPr lang="lv-LV" dirty="0"/>
              <a:t> faila saglabāšanas PTAPS uzņēmuma darbinieku tabulā attēlojas aktuālā informācija</a:t>
            </a:r>
            <a:endParaRPr lang="en-LV" dirty="0"/>
          </a:p>
        </p:txBody>
      </p:sp>
      <p:sp>
        <p:nvSpPr>
          <p:cNvPr id="4" name="Text Placeholder 3">
            <a:extLst>
              <a:ext uri="{FF2B5EF4-FFF2-40B4-BE49-F238E27FC236}">
                <a16:creationId xmlns:a16="http://schemas.microsoft.com/office/drawing/2014/main" id="{92DE17B8-6C95-31E4-B08F-E0EA245C883A}"/>
              </a:ext>
            </a:extLst>
          </p:cNvPr>
          <p:cNvSpPr>
            <a:spLocks noGrp="1"/>
          </p:cNvSpPr>
          <p:nvPr>
            <p:ph type="body" sz="quarter" idx="13"/>
          </p:nvPr>
        </p:nvSpPr>
        <p:spPr/>
        <p:txBody>
          <a:bodyPr/>
          <a:lstStyle/>
          <a:p>
            <a:r>
              <a:rPr lang="lv-LV" dirty="0"/>
              <a:t>Darbinieku pievienošana</a:t>
            </a:r>
            <a:endParaRPr lang="en-LV" dirty="0"/>
          </a:p>
        </p:txBody>
      </p:sp>
      <p:sp>
        <p:nvSpPr>
          <p:cNvPr id="9" name="Slide Number Placeholder 8">
            <a:extLst>
              <a:ext uri="{FF2B5EF4-FFF2-40B4-BE49-F238E27FC236}">
                <a16:creationId xmlns:a16="http://schemas.microsoft.com/office/drawing/2014/main" id="{3A609E40-2DB2-B620-C9B8-A62908922352}"/>
              </a:ext>
            </a:extLst>
          </p:cNvPr>
          <p:cNvSpPr>
            <a:spLocks noGrp="1"/>
          </p:cNvSpPr>
          <p:nvPr>
            <p:ph type="sldNum" sz="quarter" idx="4"/>
          </p:nvPr>
        </p:nvSpPr>
        <p:spPr/>
        <p:txBody>
          <a:bodyPr/>
          <a:lstStyle/>
          <a:p>
            <a:pPr algn="ctr"/>
            <a:fld id="{1B1FABE7-5FE9-1F4F-B81B-652D979C6CA7}" type="slidenum">
              <a:rPr lang="en-LV" smtClean="0"/>
              <a:pPr algn="ctr"/>
              <a:t>18</a:t>
            </a:fld>
            <a:endParaRPr lang="en-LV" dirty="0"/>
          </a:p>
        </p:txBody>
      </p:sp>
      <p:sp>
        <p:nvSpPr>
          <p:cNvPr id="10" name="Text Placeholder 9">
            <a:extLst>
              <a:ext uri="{FF2B5EF4-FFF2-40B4-BE49-F238E27FC236}">
                <a16:creationId xmlns:a16="http://schemas.microsoft.com/office/drawing/2014/main" id="{F32DB65B-EAFD-A9C4-2FA8-9582279743E1}"/>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687D9742-7082-0DCC-B066-A0CDC251959E}"/>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30973D8B-EAED-83E6-E16F-6F96C998207C}"/>
              </a:ext>
            </a:extLst>
          </p:cNvPr>
          <p:cNvPicPr>
            <a:picLocks noChangeAspect="1"/>
          </p:cNvPicPr>
          <p:nvPr/>
        </p:nvPicPr>
        <p:blipFill>
          <a:blip r:embed="rId2"/>
          <a:stretch>
            <a:fillRect/>
          </a:stretch>
        </p:blipFill>
        <p:spPr>
          <a:xfrm>
            <a:off x="2695605" y="3237723"/>
            <a:ext cx="7716545" cy="3203208"/>
          </a:xfrm>
          <a:prstGeom prst="rect">
            <a:avLst/>
          </a:prstGeom>
        </p:spPr>
      </p:pic>
      <p:sp>
        <p:nvSpPr>
          <p:cNvPr id="5" name="Rectangle: Rounded Corners 4">
            <a:extLst>
              <a:ext uri="{FF2B5EF4-FFF2-40B4-BE49-F238E27FC236}">
                <a16:creationId xmlns:a16="http://schemas.microsoft.com/office/drawing/2014/main" id="{675A9DF4-384D-ADBA-A587-D1576686528A}"/>
              </a:ext>
            </a:extLst>
          </p:cNvPr>
          <p:cNvSpPr/>
          <p:nvPr/>
        </p:nvSpPr>
        <p:spPr>
          <a:xfrm>
            <a:off x="2753243" y="5782146"/>
            <a:ext cx="7716544" cy="32909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6">
            <a:extLst>
              <a:ext uri="{FF2B5EF4-FFF2-40B4-BE49-F238E27FC236}">
                <a16:creationId xmlns:a16="http://schemas.microsoft.com/office/drawing/2014/main" id="{2C17543E-EF84-5C87-BAED-E0232EED91A5}"/>
              </a:ext>
            </a:extLst>
          </p:cNvPr>
          <p:cNvSpPr/>
          <p:nvPr/>
        </p:nvSpPr>
        <p:spPr>
          <a:xfrm>
            <a:off x="2695604" y="3449714"/>
            <a:ext cx="1091535"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47638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2F1F4-C642-A91B-61AE-77E6F191A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32894-F13B-E2E9-2B71-6A01A560B90E}"/>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BE5A6E6A-BF5A-70FC-D1D8-1EB98C233F50}"/>
              </a:ext>
            </a:extLst>
          </p:cNvPr>
          <p:cNvSpPr>
            <a:spLocks noGrp="1"/>
          </p:cNvSpPr>
          <p:nvPr>
            <p:ph idx="1"/>
          </p:nvPr>
        </p:nvSpPr>
        <p:spPr>
          <a:xfrm>
            <a:off x="403761" y="1910318"/>
            <a:ext cx="11383942" cy="814222"/>
          </a:xfrm>
        </p:spPr>
        <p:txBody>
          <a:bodyPr/>
          <a:lstStyle/>
          <a:p>
            <a:r>
              <a:rPr lang="lv-LV" dirty="0"/>
              <a:t>Uzņēmuma darbiniekus un to datus var pievienot manuāli šķirklī «Darbinieki» nospiežot pogu «Pievienot» un aizpildot norādītos informācijas laukus</a:t>
            </a:r>
            <a:endParaRPr lang="en-LV" dirty="0"/>
          </a:p>
        </p:txBody>
      </p:sp>
      <p:sp>
        <p:nvSpPr>
          <p:cNvPr id="4" name="Text Placeholder 3">
            <a:extLst>
              <a:ext uri="{FF2B5EF4-FFF2-40B4-BE49-F238E27FC236}">
                <a16:creationId xmlns:a16="http://schemas.microsoft.com/office/drawing/2014/main" id="{89500D71-FA1D-1D90-B177-667212A56878}"/>
              </a:ext>
            </a:extLst>
          </p:cNvPr>
          <p:cNvSpPr>
            <a:spLocks noGrp="1"/>
          </p:cNvSpPr>
          <p:nvPr>
            <p:ph type="body" sz="quarter" idx="13"/>
          </p:nvPr>
        </p:nvSpPr>
        <p:spPr/>
        <p:txBody>
          <a:bodyPr/>
          <a:lstStyle/>
          <a:p>
            <a:r>
              <a:rPr lang="lv-LV" dirty="0"/>
              <a:t>Darbinieku pievienošana</a:t>
            </a:r>
            <a:endParaRPr lang="en-LV" dirty="0"/>
          </a:p>
        </p:txBody>
      </p:sp>
      <p:sp>
        <p:nvSpPr>
          <p:cNvPr id="9" name="Slide Number Placeholder 8">
            <a:extLst>
              <a:ext uri="{FF2B5EF4-FFF2-40B4-BE49-F238E27FC236}">
                <a16:creationId xmlns:a16="http://schemas.microsoft.com/office/drawing/2014/main" id="{7BB08D25-B00A-70F0-C1A2-C36ACA61EF86}"/>
              </a:ext>
            </a:extLst>
          </p:cNvPr>
          <p:cNvSpPr>
            <a:spLocks noGrp="1"/>
          </p:cNvSpPr>
          <p:nvPr>
            <p:ph type="sldNum" sz="quarter" idx="4"/>
          </p:nvPr>
        </p:nvSpPr>
        <p:spPr/>
        <p:txBody>
          <a:bodyPr/>
          <a:lstStyle/>
          <a:p>
            <a:pPr algn="ctr"/>
            <a:fld id="{1B1FABE7-5FE9-1F4F-B81B-652D979C6CA7}" type="slidenum">
              <a:rPr lang="en-LV" smtClean="0"/>
              <a:pPr algn="ctr"/>
              <a:t>19</a:t>
            </a:fld>
            <a:endParaRPr lang="en-LV" dirty="0"/>
          </a:p>
        </p:txBody>
      </p:sp>
      <p:sp>
        <p:nvSpPr>
          <p:cNvPr id="10" name="Text Placeholder 9">
            <a:extLst>
              <a:ext uri="{FF2B5EF4-FFF2-40B4-BE49-F238E27FC236}">
                <a16:creationId xmlns:a16="http://schemas.microsoft.com/office/drawing/2014/main" id="{1CA9C5FF-9A0C-32A3-9410-6A0B41A1BA24}"/>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40B256C5-6F1E-5D9B-7EFE-D667E1CE325F}"/>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0BF37D67-158E-0B9C-A870-38A2DEFBD797}"/>
              </a:ext>
            </a:extLst>
          </p:cNvPr>
          <p:cNvPicPr>
            <a:picLocks noChangeAspect="1"/>
          </p:cNvPicPr>
          <p:nvPr/>
        </p:nvPicPr>
        <p:blipFill>
          <a:blip r:embed="rId2"/>
          <a:stretch>
            <a:fillRect/>
          </a:stretch>
        </p:blipFill>
        <p:spPr>
          <a:xfrm>
            <a:off x="3702494" y="2833345"/>
            <a:ext cx="4785939" cy="1392599"/>
          </a:xfrm>
          <a:prstGeom prst="rect">
            <a:avLst/>
          </a:prstGeom>
        </p:spPr>
      </p:pic>
      <p:pic>
        <p:nvPicPr>
          <p:cNvPr id="8" name="Picture 7">
            <a:extLst>
              <a:ext uri="{FF2B5EF4-FFF2-40B4-BE49-F238E27FC236}">
                <a16:creationId xmlns:a16="http://schemas.microsoft.com/office/drawing/2014/main" id="{B6BE0F9C-F449-4648-19D6-C6D2388E7191}"/>
              </a:ext>
            </a:extLst>
          </p:cNvPr>
          <p:cNvPicPr>
            <a:picLocks noChangeAspect="1"/>
          </p:cNvPicPr>
          <p:nvPr/>
        </p:nvPicPr>
        <p:blipFill>
          <a:blip r:embed="rId3"/>
          <a:stretch>
            <a:fillRect/>
          </a:stretch>
        </p:blipFill>
        <p:spPr>
          <a:xfrm>
            <a:off x="2955883" y="4426725"/>
            <a:ext cx="6279159" cy="1980066"/>
          </a:xfrm>
          <a:prstGeom prst="rect">
            <a:avLst/>
          </a:prstGeom>
        </p:spPr>
      </p:pic>
      <p:sp>
        <p:nvSpPr>
          <p:cNvPr id="5" name="Rectangle: Rounded Corners 4">
            <a:extLst>
              <a:ext uri="{FF2B5EF4-FFF2-40B4-BE49-F238E27FC236}">
                <a16:creationId xmlns:a16="http://schemas.microsoft.com/office/drawing/2014/main" id="{8EDCCD76-BE96-AC03-C09F-957BF976BDD4}"/>
              </a:ext>
            </a:extLst>
          </p:cNvPr>
          <p:cNvSpPr/>
          <p:nvPr/>
        </p:nvSpPr>
        <p:spPr>
          <a:xfrm>
            <a:off x="4221480" y="3116455"/>
            <a:ext cx="228600" cy="15854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6">
            <a:extLst>
              <a:ext uri="{FF2B5EF4-FFF2-40B4-BE49-F238E27FC236}">
                <a16:creationId xmlns:a16="http://schemas.microsoft.com/office/drawing/2014/main" id="{60354A51-E8C7-C36E-89E1-78BA27CC23DC}"/>
              </a:ext>
            </a:extLst>
          </p:cNvPr>
          <p:cNvSpPr/>
          <p:nvPr/>
        </p:nvSpPr>
        <p:spPr>
          <a:xfrm>
            <a:off x="8169219" y="3195770"/>
            <a:ext cx="319214" cy="15854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Rounded Corners 11">
            <a:extLst>
              <a:ext uri="{FF2B5EF4-FFF2-40B4-BE49-F238E27FC236}">
                <a16:creationId xmlns:a16="http://schemas.microsoft.com/office/drawing/2014/main" id="{25B83340-46B9-16A0-8CF0-36A7ECEEA641}"/>
              </a:ext>
            </a:extLst>
          </p:cNvPr>
          <p:cNvSpPr/>
          <p:nvPr/>
        </p:nvSpPr>
        <p:spPr>
          <a:xfrm>
            <a:off x="2955883" y="6162951"/>
            <a:ext cx="450257"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780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A11B-DAF6-1338-76B1-CC1FC112329F}"/>
              </a:ext>
            </a:extLst>
          </p:cNvPr>
          <p:cNvSpPr>
            <a:spLocks noGrp="1"/>
          </p:cNvSpPr>
          <p:nvPr>
            <p:ph type="ctrTitle"/>
          </p:nvPr>
        </p:nvSpPr>
        <p:spPr/>
        <p:txBody>
          <a:bodyPr/>
          <a:lstStyle/>
          <a:p>
            <a:endParaRPr lang="en-LV"/>
          </a:p>
        </p:txBody>
      </p:sp>
      <p:sp>
        <p:nvSpPr>
          <p:cNvPr id="3" name="Slide Number Placeholder 2">
            <a:extLst>
              <a:ext uri="{FF2B5EF4-FFF2-40B4-BE49-F238E27FC236}">
                <a16:creationId xmlns:a16="http://schemas.microsoft.com/office/drawing/2014/main" id="{01A46634-CF2F-6035-EE62-4C569FE7D9C6}"/>
              </a:ext>
            </a:extLst>
          </p:cNvPr>
          <p:cNvSpPr>
            <a:spLocks noGrp="1"/>
          </p:cNvSpPr>
          <p:nvPr>
            <p:ph type="sldNum" sz="quarter" idx="4"/>
          </p:nvPr>
        </p:nvSpPr>
        <p:spPr/>
        <p:txBody>
          <a:bodyPr/>
          <a:lstStyle/>
          <a:p>
            <a:pPr algn="ctr"/>
            <a:fld id="{1B1FABE7-5FE9-1F4F-B81B-652D979C6CA7}" type="slidenum">
              <a:rPr lang="en-LV" smtClean="0"/>
              <a:pPr algn="ctr"/>
              <a:t>2</a:t>
            </a:fld>
            <a:endParaRPr lang="en-LV" dirty="0"/>
          </a:p>
        </p:txBody>
      </p:sp>
      <p:sp>
        <p:nvSpPr>
          <p:cNvPr id="4" name="Text Placeholder 3">
            <a:extLst>
              <a:ext uri="{FF2B5EF4-FFF2-40B4-BE49-F238E27FC236}">
                <a16:creationId xmlns:a16="http://schemas.microsoft.com/office/drawing/2014/main" id="{7E8963FA-4418-7CE7-3236-BF43BC3986A1}"/>
              </a:ext>
            </a:extLst>
          </p:cNvPr>
          <p:cNvSpPr>
            <a:spLocks noGrp="1"/>
          </p:cNvSpPr>
          <p:nvPr>
            <p:ph type="body" sz="quarter" idx="10"/>
          </p:nvPr>
        </p:nvSpPr>
        <p:spPr/>
        <p:txBody>
          <a:bodyPr/>
          <a:lstStyle/>
          <a:p>
            <a:endParaRPr lang="en-LV" dirty="0"/>
          </a:p>
        </p:txBody>
      </p:sp>
      <p:sp>
        <p:nvSpPr>
          <p:cNvPr id="5" name="Text Placeholder 4">
            <a:extLst>
              <a:ext uri="{FF2B5EF4-FFF2-40B4-BE49-F238E27FC236}">
                <a16:creationId xmlns:a16="http://schemas.microsoft.com/office/drawing/2014/main" id="{8DE31C70-2592-A6A0-9900-6796FFC96E24}"/>
              </a:ext>
            </a:extLst>
          </p:cNvPr>
          <p:cNvSpPr>
            <a:spLocks noGrp="1"/>
          </p:cNvSpPr>
          <p:nvPr>
            <p:ph type="body" sz="quarter" idx="11"/>
          </p:nvPr>
        </p:nvSpPr>
        <p:spPr/>
        <p:txBody>
          <a:bodyPr/>
          <a:lstStyle/>
          <a:p>
            <a:endParaRPr lang="en-LV" dirty="0"/>
          </a:p>
        </p:txBody>
      </p:sp>
      <p:sp>
        <p:nvSpPr>
          <p:cNvPr id="6" name="Content Placeholder 5">
            <a:extLst>
              <a:ext uri="{FF2B5EF4-FFF2-40B4-BE49-F238E27FC236}">
                <a16:creationId xmlns:a16="http://schemas.microsoft.com/office/drawing/2014/main" id="{D0A8A632-06DD-0311-31A7-DD8687740C42}"/>
              </a:ext>
            </a:extLst>
          </p:cNvPr>
          <p:cNvSpPr>
            <a:spLocks noGrp="1"/>
          </p:cNvSpPr>
          <p:nvPr>
            <p:ph idx="12"/>
          </p:nvPr>
        </p:nvSpPr>
        <p:spPr>
          <a:xfrm>
            <a:off x="683473" y="3035885"/>
            <a:ext cx="3425512" cy="1227918"/>
          </a:xfrm>
        </p:spPr>
        <p:txBody>
          <a:bodyPr/>
          <a:lstStyle/>
          <a:p>
            <a:r>
              <a:rPr lang="lv-LV" sz="2000" dirty="0"/>
              <a:t>Reģistrācijas pieteikumu iesniegšana darbuzņēmējiem</a:t>
            </a:r>
          </a:p>
          <a:p>
            <a:r>
              <a:rPr lang="lv-LV" sz="2000" dirty="0"/>
              <a:t>3.-7.slaids</a:t>
            </a:r>
          </a:p>
          <a:p>
            <a:endParaRPr lang="en-LV" dirty="0"/>
          </a:p>
        </p:txBody>
      </p:sp>
      <p:sp>
        <p:nvSpPr>
          <p:cNvPr id="7" name="Content Placeholder 6">
            <a:extLst>
              <a:ext uri="{FF2B5EF4-FFF2-40B4-BE49-F238E27FC236}">
                <a16:creationId xmlns:a16="http://schemas.microsoft.com/office/drawing/2014/main" id="{31E7E3FC-969F-8B06-B39C-065BDDBEE54C}"/>
              </a:ext>
            </a:extLst>
          </p:cNvPr>
          <p:cNvSpPr>
            <a:spLocks noGrp="1"/>
          </p:cNvSpPr>
          <p:nvPr>
            <p:ph idx="13"/>
          </p:nvPr>
        </p:nvSpPr>
        <p:spPr>
          <a:xfrm>
            <a:off x="8687957" y="3044622"/>
            <a:ext cx="3209190" cy="1227918"/>
          </a:xfrm>
        </p:spPr>
        <p:txBody>
          <a:bodyPr/>
          <a:lstStyle/>
          <a:p>
            <a:r>
              <a:rPr lang="lv-LV" sz="2000" dirty="0"/>
              <a:t>Pieteikuma darbam objektā veidošana</a:t>
            </a:r>
          </a:p>
          <a:p>
            <a:r>
              <a:rPr lang="lv-LV" sz="2000" dirty="0"/>
              <a:t>27.- 34. slaids</a:t>
            </a:r>
            <a:endParaRPr lang="en-LV" sz="2000" dirty="0"/>
          </a:p>
          <a:p>
            <a:endParaRPr lang="en-LV" dirty="0"/>
          </a:p>
        </p:txBody>
      </p:sp>
      <p:sp>
        <p:nvSpPr>
          <p:cNvPr id="8" name="Content Placeholder 6">
            <a:extLst>
              <a:ext uri="{FF2B5EF4-FFF2-40B4-BE49-F238E27FC236}">
                <a16:creationId xmlns:a16="http://schemas.microsoft.com/office/drawing/2014/main" id="{940602A7-3057-779C-1791-823ACEC85CAA}"/>
              </a:ext>
            </a:extLst>
          </p:cNvPr>
          <p:cNvSpPr txBox="1">
            <a:spLocks/>
          </p:cNvSpPr>
          <p:nvPr/>
        </p:nvSpPr>
        <p:spPr>
          <a:xfrm>
            <a:off x="4602498" y="479442"/>
            <a:ext cx="6621762" cy="1524618"/>
          </a:xfrm>
          <a:prstGeom prst="rect">
            <a:avLst/>
          </a:prstGeom>
        </p:spPr>
        <p:txBody>
          <a:bodyPr/>
          <a:lstStyle>
            <a:lvl1pPr marL="0" indent="0" algn="l" defTabSz="914400" rtl="0" eaLnBrk="1" latinLnBrk="0" hangingPunct="1">
              <a:lnSpc>
                <a:spcPct val="90000"/>
              </a:lnSpc>
              <a:spcBef>
                <a:spcPts val="1000"/>
              </a:spcBef>
              <a:buFontTx/>
              <a:buNone/>
              <a:defRPr sz="1200" b="0" i="0" kern="1200">
                <a:solidFill>
                  <a:schemeClr val="bg2">
                    <a:lumMod val="10000"/>
                  </a:schemeClr>
                </a:solidFill>
                <a:latin typeface="HelveticaNeueLT Pro 45 L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t>Pieslēgšanās PTAPS un pieejamā informācija par uzņēmumu, darbiniekiem, līgumiem, pieteikumiem darbam</a:t>
            </a:r>
          </a:p>
          <a:p>
            <a:r>
              <a:rPr lang="lv-LV" sz="2000" dirty="0"/>
              <a:t>8.-17. slaids</a:t>
            </a:r>
            <a:endParaRPr lang="en-LV" sz="2000" dirty="0"/>
          </a:p>
        </p:txBody>
      </p:sp>
      <p:sp>
        <p:nvSpPr>
          <p:cNvPr id="9" name="Content Placeholder 6">
            <a:extLst>
              <a:ext uri="{FF2B5EF4-FFF2-40B4-BE49-F238E27FC236}">
                <a16:creationId xmlns:a16="http://schemas.microsoft.com/office/drawing/2014/main" id="{79E3D401-94FE-1338-2CC2-92700EAA3D25}"/>
              </a:ext>
            </a:extLst>
          </p:cNvPr>
          <p:cNvSpPr txBox="1">
            <a:spLocks/>
          </p:cNvSpPr>
          <p:nvPr/>
        </p:nvSpPr>
        <p:spPr>
          <a:xfrm>
            <a:off x="4599565" y="3039010"/>
            <a:ext cx="3483451" cy="1395831"/>
          </a:xfrm>
          <a:prstGeom prst="rect">
            <a:avLst/>
          </a:prstGeom>
        </p:spPr>
        <p:txBody>
          <a:bodyPr/>
          <a:lstStyle>
            <a:lvl1pPr marL="0" indent="0" algn="l" defTabSz="914400" rtl="0" eaLnBrk="1" latinLnBrk="0" hangingPunct="1">
              <a:lnSpc>
                <a:spcPct val="90000"/>
              </a:lnSpc>
              <a:spcBef>
                <a:spcPts val="1000"/>
              </a:spcBef>
              <a:buFontTx/>
              <a:buNone/>
              <a:defRPr sz="1200" b="0" i="0" kern="1200">
                <a:solidFill>
                  <a:schemeClr val="bg2">
                    <a:lumMod val="10000"/>
                  </a:schemeClr>
                </a:solidFill>
                <a:latin typeface="HelveticaNeueLT Pro 45 L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t>DU darbinieku un viņu tiesību pievienošana PTAPS</a:t>
            </a:r>
          </a:p>
          <a:p>
            <a:r>
              <a:rPr lang="lv-LV" sz="2000" dirty="0"/>
              <a:t>17.- 27. slaids</a:t>
            </a:r>
            <a:endParaRPr lang="en-LV" sz="2000" dirty="0"/>
          </a:p>
        </p:txBody>
      </p:sp>
    </p:spTree>
    <p:extLst>
      <p:ext uri="{BB962C8B-B14F-4D97-AF65-F5344CB8AC3E}">
        <p14:creationId xmlns:p14="http://schemas.microsoft.com/office/powerpoint/2010/main" val="383533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4F318-4D5D-F216-D7DD-938462D05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01584-7124-F1FA-7F73-6F2A3366593A}"/>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5C27080D-69A7-6C0F-CA8E-47D1D0350EAD}"/>
              </a:ext>
            </a:extLst>
          </p:cNvPr>
          <p:cNvSpPr>
            <a:spLocks noGrp="1"/>
          </p:cNvSpPr>
          <p:nvPr>
            <p:ph idx="1"/>
          </p:nvPr>
        </p:nvSpPr>
        <p:spPr>
          <a:xfrm>
            <a:off x="403761" y="1910317"/>
            <a:ext cx="11383942" cy="1019495"/>
          </a:xfrm>
        </p:spPr>
        <p:txBody>
          <a:bodyPr/>
          <a:lstStyle/>
          <a:p>
            <a:r>
              <a:rPr lang="lv-LV" dirty="0"/>
              <a:t>Šķirklī «Darbinieki» varam izvēlēties konkrētu darbinieku, kuram pievienot aktuālās tiesības. Izvēlamies šķirkli «Tiesības darbam» un spiežam pogu «Pievienot tiesības»</a:t>
            </a:r>
            <a:endParaRPr lang="en-LV" dirty="0"/>
          </a:p>
        </p:txBody>
      </p:sp>
      <p:sp>
        <p:nvSpPr>
          <p:cNvPr id="4" name="Text Placeholder 3">
            <a:extLst>
              <a:ext uri="{FF2B5EF4-FFF2-40B4-BE49-F238E27FC236}">
                <a16:creationId xmlns:a16="http://schemas.microsoft.com/office/drawing/2014/main" id="{D4121242-63BB-EC8D-924D-03152F738627}"/>
              </a:ext>
            </a:extLst>
          </p:cNvPr>
          <p:cNvSpPr>
            <a:spLocks noGrp="1"/>
          </p:cNvSpPr>
          <p:nvPr>
            <p:ph type="body" sz="quarter" idx="13"/>
          </p:nvPr>
        </p:nvSpPr>
        <p:spPr/>
        <p:txBody>
          <a:bodyPr/>
          <a:lstStyle/>
          <a:p>
            <a:r>
              <a:rPr lang="lv-LV" dirty="0"/>
              <a:t>Darbinieku tiesību pievienošana</a:t>
            </a:r>
            <a:endParaRPr lang="en-LV" dirty="0"/>
          </a:p>
        </p:txBody>
      </p:sp>
      <p:sp>
        <p:nvSpPr>
          <p:cNvPr id="9" name="Slide Number Placeholder 8">
            <a:extLst>
              <a:ext uri="{FF2B5EF4-FFF2-40B4-BE49-F238E27FC236}">
                <a16:creationId xmlns:a16="http://schemas.microsoft.com/office/drawing/2014/main" id="{22F949B0-1BFC-0A3E-FA06-020111A6459D}"/>
              </a:ext>
            </a:extLst>
          </p:cNvPr>
          <p:cNvSpPr>
            <a:spLocks noGrp="1"/>
          </p:cNvSpPr>
          <p:nvPr>
            <p:ph type="sldNum" sz="quarter" idx="4"/>
          </p:nvPr>
        </p:nvSpPr>
        <p:spPr/>
        <p:txBody>
          <a:bodyPr/>
          <a:lstStyle/>
          <a:p>
            <a:pPr algn="ctr"/>
            <a:fld id="{1B1FABE7-5FE9-1F4F-B81B-652D979C6CA7}" type="slidenum">
              <a:rPr lang="en-LV" smtClean="0"/>
              <a:pPr algn="ctr"/>
              <a:t>20</a:t>
            </a:fld>
            <a:endParaRPr lang="en-LV" dirty="0"/>
          </a:p>
        </p:txBody>
      </p:sp>
      <p:sp>
        <p:nvSpPr>
          <p:cNvPr id="10" name="Text Placeholder 9">
            <a:extLst>
              <a:ext uri="{FF2B5EF4-FFF2-40B4-BE49-F238E27FC236}">
                <a16:creationId xmlns:a16="http://schemas.microsoft.com/office/drawing/2014/main" id="{3E83BCFC-9FAC-048E-F4E4-94411A753A2A}"/>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72CAEF9B-9925-C5FC-468B-1873B3336E99}"/>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1F9DC7E4-CA9D-72C7-220A-87B204B791D4}"/>
              </a:ext>
            </a:extLst>
          </p:cNvPr>
          <p:cNvPicPr>
            <a:picLocks noChangeAspect="1"/>
          </p:cNvPicPr>
          <p:nvPr/>
        </p:nvPicPr>
        <p:blipFill>
          <a:blip r:embed="rId2"/>
          <a:stretch>
            <a:fillRect/>
          </a:stretch>
        </p:blipFill>
        <p:spPr>
          <a:xfrm>
            <a:off x="2322237" y="3237682"/>
            <a:ext cx="6482759" cy="2705918"/>
          </a:xfrm>
          <a:prstGeom prst="rect">
            <a:avLst/>
          </a:prstGeom>
        </p:spPr>
      </p:pic>
      <p:sp>
        <p:nvSpPr>
          <p:cNvPr id="5" name="Rectangle: Rounded Corners 4">
            <a:extLst>
              <a:ext uri="{FF2B5EF4-FFF2-40B4-BE49-F238E27FC236}">
                <a16:creationId xmlns:a16="http://schemas.microsoft.com/office/drawing/2014/main" id="{442ACDFE-77BF-54A2-6910-27D50F2BBE52}"/>
              </a:ext>
            </a:extLst>
          </p:cNvPr>
          <p:cNvSpPr/>
          <p:nvPr/>
        </p:nvSpPr>
        <p:spPr>
          <a:xfrm>
            <a:off x="2322237" y="4223578"/>
            <a:ext cx="83820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6">
            <a:extLst>
              <a:ext uri="{FF2B5EF4-FFF2-40B4-BE49-F238E27FC236}">
                <a16:creationId xmlns:a16="http://schemas.microsoft.com/office/drawing/2014/main" id="{AF89C387-01C3-2E87-D1F2-DC2F28AF9B15}"/>
              </a:ext>
            </a:extLst>
          </p:cNvPr>
          <p:cNvSpPr/>
          <p:nvPr/>
        </p:nvSpPr>
        <p:spPr>
          <a:xfrm>
            <a:off x="3909060" y="4503420"/>
            <a:ext cx="975360" cy="32200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Rounded Corners 7">
            <a:extLst>
              <a:ext uri="{FF2B5EF4-FFF2-40B4-BE49-F238E27FC236}">
                <a16:creationId xmlns:a16="http://schemas.microsoft.com/office/drawing/2014/main" id="{E0BE7555-24C2-EFE3-3AE6-E1F486D88A87}"/>
              </a:ext>
            </a:extLst>
          </p:cNvPr>
          <p:cNvSpPr/>
          <p:nvPr/>
        </p:nvSpPr>
        <p:spPr>
          <a:xfrm>
            <a:off x="2529839" y="5606886"/>
            <a:ext cx="1492609" cy="33671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69918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8BC33-4385-5E49-B3AE-657CD8D2A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0DE52-AC79-0642-D9DB-96C2E5474C8D}"/>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5104C408-372B-9CCB-AB5C-02583433767C}"/>
              </a:ext>
            </a:extLst>
          </p:cNvPr>
          <p:cNvSpPr>
            <a:spLocks noGrp="1"/>
          </p:cNvSpPr>
          <p:nvPr>
            <p:ph idx="1"/>
          </p:nvPr>
        </p:nvSpPr>
        <p:spPr>
          <a:xfrm>
            <a:off x="403761" y="1910317"/>
            <a:ext cx="3804345" cy="1019495"/>
          </a:xfrm>
        </p:spPr>
        <p:txBody>
          <a:bodyPr/>
          <a:lstStyle/>
          <a:p>
            <a:r>
              <a:rPr lang="lv-LV" dirty="0"/>
              <a:t>Atzīmējam darbiniekam aktuālās tiesības, kuras nepieciešams pievienot PTAPS</a:t>
            </a:r>
            <a:endParaRPr lang="en-LV" dirty="0"/>
          </a:p>
        </p:txBody>
      </p:sp>
      <p:sp>
        <p:nvSpPr>
          <p:cNvPr id="4" name="Text Placeholder 3">
            <a:extLst>
              <a:ext uri="{FF2B5EF4-FFF2-40B4-BE49-F238E27FC236}">
                <a16:creationId xmlns:a16="http://schemas.microsoft.com/office/drawing/2014/main" id="{2905DBD2-9B59-D7EA-65EB-C33985E9FC68}"/>
              </a:ext>
            </a:extLst>
          </p:cNvPr>
          <p:cNvSpPr>
            <a:spLocks noGrp="1"/>
          </p:cNvSpPr>
          <p:nvPr>
            <p:ph type="body" sz="quarter" idx="13"/>
          </p:nvPr>
        </p:nvSpPr>
        <p:spPr/>
        <p:txBody>
          <a:bodyPr/>
          <a:lstStyle/>
          <a:p>
            <a:r>
              <a:rPr lang="lv-LV" dirty="0"/>
              <a:t>Darbinieku tiesību pievienošana</a:t>
            </a:r>
            <a:endParaRPr lang="en-LV" dirty="0"/>
          </a:p>
        </p:txBody>
      </p:sp>
      <p:sp>
        <p:nvSpPr>
          <p:cNvPr id="9" name="Slide Number Placeholder 8">
            <a:extLst>
              <a:ext uri="{FF2B5EF4-FFF2-40B4-BE49-F238E27FC236}">
                <a16:creationId xmlns:a16="http://schemas.microsoft.com/office/drawing/2014/main" id="{7F03B099-8B6F-BA2A-7DD6-4E2F34B0B92A}"/>
              </a:ext>
            </a:extLst>
          </p:cNvPr>
          <p:cNvSpPr>
            <a:spLocks noGrp="1"/>
          </p:cNvSpPr>
          <p:nvPr>
            <p:ph type="sldNum" sz="quarter" idx="4"/>
          </p:nvPr>
        </p:nvSpPr>
        <p:spPr/>
        <p:txBody>
          <a:bodyPr/>
          <a:lstStyle/>
          <a:p>
            <a:pPr algn="ctr"/>
            <a:fld id="{1B1FABE7-5FE9-1F4F-B81B-652D979C6CA7}" type="slidenum">
              <a:rPr lang="en-LV" smtClean="0"/>
              <a:pPr algn="ctr"/>
              <a:t>21</a:t>
            </a:fld>
            <a:endParaRPr lang="en-LV" dirty="0"/>
          </a:p>
        </p:txBody>
      </p:sp>
      <p:sp>
        <p:nvSpPr>
          <p:cNvPr id="10" name="Text Placeholder 9">
            <a:extLst>
              <a:ext uri="{FF2B5EF4-FFF2-40B4-BE49-F238E27FC236}">
                <a16:creationId xmlns:a16="http://schemas.microsoft.com/office/drawing/2014/main" id="{7508F2E4-3E06-73A4-D2D3-30412DD90959}"/>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4AF318C1-7400-CD9A-286A-F22877244856}"/>
              </a:ext>
            </a:extLst>
          </p:cNvPr>
          <p:cNvSpPr>
            <a:spLocks noGrp="1"/>
          </p:cNvSpPr>
          <p:nvPr>
            <p:ph type="body" sz="quarter" idx="11"/>
          </p:nvPr>
        </p:nvSpPr>
        <p:spPr/>
        <p:txBody>
          <a:bodyPr/>
          <a:lstStyle/>
          <a:p>
            <a:endParaRPr lang="en-LV"/>
          </a:p>
        </p:txBody>
      </p:sp>
      <p:pic>
        <p:nvPicPr>
          <p:cNvPr id="8" name="Picture 7">
            <a:extLst>
              <a:ext uri="{FF2B5EF4-FFF2-40B4-BE49-F238E27FC236}">
                <a16:creationId xmlns:a16="http://schemas.microsoft.com/office/drawing/2014/main" id="{FA84AA5D-5627-5E09-3701-019E17235F6F}"/>
              </a:ext>
            </a:extLst>
          </p:cNvPr>
          <p:cNvPicPr>
            <a:picLocks noChangeAspect="1"/>
          </p:cNvPicPr>
          <p:nvPr/>
        </p:nvPicPr>
        <p:blipFill>
          <a:blip r:embed="rId2"/>
          <a:stretch>
            <a:fillRect/>
          </a:stretch>
        </p:blipFill>
        <p:spPr>
          <a:xfrm>
            <a:off x="6667322" y="748170"/>
            <a:ext cx="3241787" cy="5673126"/>
          </a:xfrm>
          <a:prstGeom prst="rect">
            <a:avLst/>
          </a:prstGeom>
        </p:spPr>
      </p:pic>
      <p:sp>
        <p:nvSpPr>
          <p:cNvPr id="5" name="Rectangle: Rounded Corners 4">
            <a:extLst>
              <a:ext uri="{FF2B5EF4-FFF2-40B4-BE49-F238E27FC236}">
                <a16:creationId xmlns:a16="http://schemas.microsoft.com/office/drawing/2014/main" id="{E6DAA2D1-3C43-6980-B697-7436915D25F8}"/>
              </a:ext>
            </a:extLst>
          </p:cNvPr>
          <p:cNvSpPr/>
          <p:nvPr/>
        </p:nvSpPr>
        <p:spPr>
          <a:xfrm>
            <a:off x="6789420" y="1983344"/>
            <a:ext cx="1341120" cy="159043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ectangle: Rounded Corners 5">
            <a:extLst>
              <a:ext uri="{FF2B5EF4-FFF2-40B4-BE49-F238E27FC236}">
                <a16:creationId xmlns:a16="http://schemas.microsoft.com/office/drawing/2014/main" id="{34BB91B7-3A7A-5C1E-C129-0C7F98B097BF}"/>
              </a:ext>
            </a:extLst>
          </p:cNvPr>
          <p:cNvSpPr/>
          <p:nvPr/>
        </p:nvSpPr>
        <p:spPr>
          <a:xfrm>
            <a:off x="6736080" y="6148824"/>
            <a:ext cx="47244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75567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5F33C-31BC-A39E-C1C1-2459BEFA5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A777A-9C5A-EF72-342A-4AEC5E598313}"/>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60FBCDDE-E50C-C07D-0270-6B7884E4D23A}"/>
              </a:ext>
            </a:extLst>
          </p:cNvPr>
          <p:cNvSpPr>
            <a:spLocks noGrp="1"/>
          </p:cNvSpPr>
          <p:nvPr>
            <p:ph idx="1"/>
          </p:nvPr>
        </p:nvSpPr>
        <p:spPr>
          <a:xfrm>
            <a:off x="403761" y="1910317"/>
            <a:ext cx="4690753" cy="4201234"/>
          </a:xfrm>
        </p:spPr>
        <p:txBody>
          <a:bodyPr/>
          <a:lstStyle/>
          <a:p>
            <a:r>
              <a:rPr lang="lv-LV" dirty="0"/>
              <a:t>Aizpildām darbinieka tiesību datus</a:t>
            </a:r>
          </a:p>
          <a:p>
            <a:r>
              <a:rPr lang="lv-LV" dirty="0"/>
              <a:t>Piemērā ir redzams, ka ir tiesību veidi, kuras nevar piešķirt, ja iepriekš nav elektrodrošības grupas; šādā gadījumā ir jāpievieno un jāapstiprina informācija par spēkā esošu elektrodrošības grupu un tikai tad citi darbinieka tiesību veidi</a:t>
            </a:r>
          </a:p>
          <a:p>
            <a:r>
              <a:rPr lang="lv-LV" dirty="0"/>
              <a:t>Spiežam pogu «Saglabāt»</a:t>
            </a:r>
            <a:endParaRPr lang="en-LV" dirty="0"/>
          </a:p>
        </p:txBody>
      </p:sp>
      <p:sp>
        <p:nvSpPr>
          <p:cNvPr id="4" name="Text Placeholder 3">
            <a:extLst>
              <a:ext uri="{FF2B5EF4-FFF2-40B4-BE49-F238E27FC236}">
                <a16:creationId xmlns:a16="http://schemas.microsoft.com/office/drawing/2014/main" id="{0EE71485-1C22-FDCA-B437-5EB1AAD708F9}"/>
              </a:ext>
            </a:extLst>
          </p:cNvPr>
          <p:cNvSpPr>
            <a:spLocks noGrp="1"/>
          </p:cNvSpPr>
          <p:nvPr>
            <p:ph type="body" sz="quarter" idx="13"/>
          </p:nvPr>
        </p:nvSpPr>
        <p:spPr/>
        <p:txBody>
          <a:bodyPr/>
          <a:lstStyle/>
          <a:p>
            <a:r>
              <a:rPr lang="lv-LV" dirty="0"/>
              <a:t>Darbinieku tiesību pievienošana</a:t>
            </a:r>
            <a:endParaRPr lang="en-LV" dirty="0"/>
          </a:p>
        </p:txBody>
      </p:sp>
      <p:sp>
        <p:nvSpPr>
          <p:cNvPr id="9" name="Slide Number Placeholder 8">
            <a:extLst>
              <a:ext uri="{FF2B5EF4-FFF2-40B4-BE49-F238E27FC236}">
                <a16:creationId xmlns:a16="http://schemas.microsoft.com/office/drawing/2014/main" id="{5ABEE93A-56ED-F27A-59FC-D74892121E59}"/>
              </a:ext>
            </a:extLst>
          </p:cNvPr>
          <p:cNvSpPr>
            <a:spLocks noGrp="1"/>
          </p:cNvSpPr>
          <p:nvPr>
            <p:ph type="sldNum" sz="quarter" idx="4"/>
          </p:nvPr>
        </p:nvSpPr>
        <p:spPr/>
        <p:txBody>
          <a:bodyPr/>
          <a:lstStyle/>
          <a:p>
            <a:pPr algn="ctr"/>
            <a:fld id="{1B1FABE7-5FE9-1F4F-B81B-652D979C6CA7}" type="slidenum">
              <a:rPr lang="en-LV" smtClean="0"/>
              <a:pPr algn="ctr"/>
              <a:t>22</a:t>
            </a:fld>
            <a:endParaRPr lang="en-LV" dirty="0"/>
          </a:p>
        </p:txBody>
      </p:sp>
      <p:sp>
        <p:nvSpPr>
          <p:cNvPr id="10" name="Text Placeholder 9">
            <a:extLst>
              <a:ext uri="{FF2B5EF4-FFF2-40B4-BE49-F238E27FC236}">
                <a16:creationId xmlns:a16="http://schemas.microsoft.com/office/drawing/2014/main" id="{91E41F86-8D2A-CA9B-AED2-15F1BF8A6BC0}"/>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EACA6F5C-5FC7-B7E9-C0DF-32FBC2DD83CD}"/>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4EC65FA0-8384-2544-0ECA-2B87E0EBFA9B}"/>
              </a:ext>
            </a:extLst>
          </p:cNvPr>
          <p:cNvPicPr>
            <a:picLocks noChangeAspect="1"/>
          </p:cNvPicPr>
          <p:nvPr/>
        </p:nvPicPr>
        <p:blipFill>
          <a:blip r:embed="rId2"/>
          <a:stretch>
            <a:fillRect/>
          </a:stretch>
        </p:blipFill>
        <p:spPr>
          <a:xfrm>
            <a:off x="5924938" y="666536"/>
            <a:ext cx="4156310" cy="5572264"/>
          </a:xfrm>
          <a:prstGeom prst="rect">
            <a:avLst/>
          </a:prstGeom>
        </p:spPr>
      </p:pic>
      <p:sp>
        <p:nvSpPr>
          <p:cNvPr id="5" name="Rectangle: Rounded Corners 4">
            <a:extLst>
              <a:ext uri="{FF2B5EF4-FFF2-40B4-BE49-F238E27FC236}">
                <a16:creationId xmlns:a16="http://schemas.microsoft.com/office/drawing/2014/main" id="{960F41C5-D90E-7E68-6E9A-191F6425616A}"/>
              </a:ext>
            </a:extLst>
          </p:cNvPr>
          <p:cNvSpPr/>
          <p:nvPr/>
        </p:nvSpPr>
        <p:spPr>
          <a:xfrm>
            <a:off x="6156960" y="1837264"/>
            <a:ext cx="1196340" cy="738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6">
            <a:extLst>
              <a:ext uri="{FF2B5EF4-FFF2-40B4-BE49-F238E27FC236}">
                <a16:creationId xmlns:a16="http://schemas.microsoft.com/office/drawing/2014/main" id="{0577738F-FA7F-849C-2725-B101BAA5061E}"/>
              </a:ext>
            </a:extLst>
          </p:cNvPr>
          <p:cNvSpPr/>
          <p:nvPr/>
        </p:nvSpPr>
        <p:spPr>
          <a:xfrm>
            <a:off x="6156960" y="3208828"/>
            <a:ext cx="119634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Rounded Corners 7">
            <a:extLst>
              <a:ext uri="{FF2B5EF4-FFF2-40B4-BE49-F238E27FC236}">
                <a16:creationId xmlns:a16="http://schemas.microsoft.com/office/drawing/2014/main" id="{7A584EAD-A1D7-95DC-2135-D428BF661BA6}"/>
              </a:ext>
            </a:extLst>
          </p:cNvPr>
          <p:cNvSpPr/>
          <p:nvPr/>
        </p:nvSpPr>
        <p:spPr>
          <a:xfrm>
            <a:off x="6240780" y="5345256"/>
            <a:ext cx="1059180" cy="32402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Rounded Corners 11">
            <a:extLst>
              <a:ext uri="{FF2B5EF4-FFF2-40B4-BE49-F238E27FC236}">
                <a16:creationId xmlns:a16="http://schemas.microsoft.com/office/drawing/2014/main" id="{EFD49CB6-5DFB-9890-6D1F-D9D3F2B893CA}"/>
              </a:ext>
            </a:extLst>
          </p:cNvPr>
          <p:cNvSpPr/>
          <p:nvPr/>
        </p:nvSpPr>
        <p:spPr>
          <a:xfrm>
            <a:off x="6139321" y="4277042"/>
            <a:ext cx="838200" cy="40163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Rounded Corners 12">
            <a:extLst>
              <a:ext uri="{FF2B5EF4-FFF2-40B4-BE49-F238E27FC236}">
                <a16:creationId xmlns:a16="http://schemas.microsoft.com/office/drawing/2014/main" id="{8421E241-3744-CC58-7776-24AF5DEC281E}"/>
              </a:ext>
            </a:extLst>
          </p:cNvPr>
          <p:cNvSpPr/>
          <p:nvPr/>
        </p:nvSpPr>
        <p:spPr>
          <a:xfrm>
            <a:off x="6019800" y="5984899"/>
            <a:ext cx="46482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80307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33327-EEE9-2C5F-56BD-6FB32874D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1B4224-D0CD-8BAF-7B77-713A3B791A80}"/>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5F93DC0C-019E-E990-5A6C-381AEB69F82F}"/>
              </a:ext>
            </a:extLst>
          </p:cNvPr>
          <p:cNvSpPr>
            <a:spLocks noGrp="1"/>
          </p:cNvSpPr>
          <p:nvPr>
            <p:ph idx="1"/>
          </p:nvPr>
        </p:nvSpPr>
        <p:spPr>
          <a:xfrm>
            <a:off x="403761" y="1910317"/>
            <a:ext cx="11383942" cy="1019495"/>
          </a:xfrm>
        </p:spPr>
        <p:txBody>
          <a:bodyPr/>
          <a:lstStyle/>
          <a:p>
            <a:r>
              <a:rPr lang="lv-LV" dirty="0"/>
              <a:t>Pie attiecīgā darbinieka šķirklī «Tiesības darbam» redzam darbinieka tiesības un to derīguma termiņu</a:t>
            </a:r>
            <a:endParaRPr lang="en-LV" dirty="0"/>
          </a:p>
        </p:txBody>
      </p:sp>
      <p:sp>
        <p:nvSpPr>
          <p:cNvPr id="4" name="Text Placeholder 3">
            <a:extLst>
              <a:ext uri="{FF2B5EF4-FFF2-40B4-BE49-F238E27FC236}">
                <a16:creationId xmlns:a16="http://schemas.microsoft.com/office/drawing/2014/main" id="{2124703F-7FA2-B89F-D34D-DA060AAF9EED}"/>
              </a:ext>
            </a:extLst>
          </p:cNvPr>
          <p:cNvSpPr>
            <a:spLocks noGrp="1"/>
          </p:cNvSpPr>
          <p:nvPr>
            <p:ph type="body" sz="quarter" idx="13"/>
          </p:nvPr>
        </p:nvSpPr>
        <p:spPr/>
        <p:txBody>
          <a:bodyPr/>
          <a:lstStyle/>
          <a:p>
            <a:r>
              <a:rPr lang="lv-LV" dirty="0"/>
              <a:t>Darbinieku tiesību pievienošana</a:t>
            </a:r>
            <a:endParaRPr lang="en-LV" dirty="0"/>
          </a:p>
        </p:txBody>
      </p:sp>
      <p:sp>
        <p:nvSpPr>
          <p:cNvPr id="9" name="Slide Number Placeholder 8">
            <a:extLst>
              <a:ext uri="{FF2B5EF4-FFF2-40B4-BE49-F238E27FC236}">
                <a16:creationId xmlns:a16="http://schemas.microsoft.com/office/drawing/2014/main" id="{D697951D-9B6A-0E26-B5B8-175F0B54C484}"/>
              </a:ext>
            </a:extLst>
          </p:cNvPr>
          <p:cNvSpPr>
            <a:spLocks noGrp="1"/>
          </p:cNvSpPr>
          <p:nvPr>
            <p:ph type="sldNum" sz="quarter" idx="4"/>
          </p:nvPr>
        </p:nvSpPr>
        <p:spPr/>
        <p:txBody>
          <a:bodyPr/>
          <a:lstStyle/>
          <a:p>
            <a:pPr algn="ctr"/>
            <a:fld id="{1B1FABE7-5FE9-1F4F-B81B-652D979C6CA7}" type="slidenum">
              <a:rPr lang="en-LV" smtClean="0"/>
              <a:pPr algn="ctr"/>
              <a:t>23</a:t>
            </a:fld>
            <a:endParaRPr lang="en-LV" dirty="0"/>
          </a:p>
        </p:txBody>
      </p:sp>
      <p:sp>
        <p:nvSpPr>
          <p:cNvPr id="10" name="Text Placeholder 9">
            <a:extLst>
              <a:ext uri="{FF2B5EF4-FFF2-40B4-BE49-F238E27FC236}">
                <a16:creationId xmlns:a16="http://schemas.microsoft.com/office/drawing/2014/main" id="{E467A813-36C6-609D-AD76-B157BB44925D}"/>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21960E59-A93F-962B-E96E-F985E60A3D68}"/>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AFC75156-FAAF-CF67-7401-715A40A5ACB8}"/>
              </a:ext>
            </a:extLst>
          </p:cNvPr>
          <p:cNvPicPr>
            <a:picLocks noChangeAspect="1"/>
          </p:cNvPicPr>
          <p:nvPr/>
        </p:nvPicPr>
        <p:blipFill>
          <a:blip r:embed="rId2"/>
          <a:stretch>
            <a:fillRect/>
          </a:stretch>
        </p:blipFill>
        <p:spPr>
          <a:xfrm>
            <a:off x="3013786" y="3223294"/>
            <a:ext cx="6985653" cy="3090795"/>
          </a:xfrm>
          <a:prstGeom prst="rect">
            <a:avLst/>
          </a:prstGeom>
        </p:spPr>
      </p:pic>
      <p:sp>
        <p:nvSpPr>
          <p:cNvPr id="5" name="Rectangle: Rounded Corners 4">
            <a:extLst>
              <a:ext uri="{FF2B5EF4-FFF2-40B4-BE49-F238E27FC236}">
                <a16:creationId xmlns:a16="http://schemas.microsoft.com/office/drawing/2014/main" id="{EA459631-DC52-1A57-4B1F-C1AD170C805C}"/>
              </a:ext>
            </a:extLst>
          </p:cNvPr>
          <p:cNvSpPr/>
          <p:nvPr/>
        </p:nvSpPr>
        <p:spPr>
          <a:xfrm>
            <a:off x="3013786" y="3449714"/>
            <a:ext cx="83820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6">
            <a:extLst>
              <a:ext uri="{FF2B5EF4-FFF2-40B4-BE49-F238E27FC236}">
                <a16:creationId xmlns:a16="http://schemas.microsoft.com/office/drawing/2014/main" id="{5A77D6A7-D281-4C30-8D64-D0ACD8705B1B}"/>
              </a:ext>
            </a:extLst>
          </p:cNvPr>
          <p:cNvSpPr/>
          <p:nvPr/>
        </p:nvSpPr>
        <p:spPr>
          <a:xfrm>
            <a:off x="3132244" y="4842454"/>
            <a:ext cx="3558116" cy="13373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4673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0DB93-D9CD-2B92-7FAF-481760663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7889A-CC34-79B0-2A24-F3DFFCB9C3DE}"/>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0C5517B1-585F-4749-85B1-C0DC48D0179E}"/>
              </a:ext>
            </a:extLst>
          </p:cNvPr>
          <p:cNvSpPr>
            <a:spLocks noGrp="1"/>
          </p:cNvSpPr>
          <p:nvPr>
            <p:ph idx="1"/>
          </p:nvPr>
        </p:nvSpPr>
        <p:spPr>
          <a:xfrm>
            <a:off x="403761" y="1910317"/>
            <a:ext cx="5997039" cy="4129195"/>
          </a:xfrm>
        </p:spPr>
        <p:txBody>
          <a:bodyPr/>
          <a:lstStyle/>
          <a:p>
            <a:r>
              <a:rPr lang="lv-LV" dirty="0"/>
              <a:t>Specifiskas prasības darbinieka darbam elektroietaisēs un </a:t>
            </a:r>
            <a:r>
              <a:rPr lang="lv-LV" dirty="0" err="1"/>
              <a:t>siltumietaisēs</a:t>
            </a:r>
            <a:r>
              <a:rPr lang="lv-LV" dirty="0"/>
              <a:t>:</a:t>
            </a:r>
          </a:p>
          <a:p>
            <a:r>
              <a:rPr lang="lv-LV" sz="1600" dirty="0"/>
              <a:t>Brigādes loceklis darbam elektroietaisēs tikai ar atbilstošu elektrodrošības grupu (A, </a:t>
            </a:r>
            <a:r>
              <a:rPr lang="lv-LV" sz="1600" dirty="0" err="1"/>
              <a:t>Bz</a:t>
            </a:r>
            <a:r>
              <a:rPr lang="lv-LV" sz="1600" dirty="0"/>
              <a:t>, B,  </a:t>
            </a:r>
            <a:r>
              <a:rPr lang="lv-LV" sz="1600" dirty="0" err="1"/>
              <a:t>Cz</a:t>
            </a:r>
            <a:r>
              <a:rPr lang="lv-LV" sz="1600" dirty="0"/>
              <a:t>, C) ievērojot LEK025 "Drošības prasības, veicot darbus elektroietaisēs«</a:t>
            </a:r>
          </a:p>
          <a:p>
            <a:r>
              <a:rPr lang="lv-LV" sz="1600" dirty="0"/>
              <a:t>Atbildīgais par darba izpildi elektroietaisēs tikai ar atbilstošu elektrodrošības grupu (</a:t>
            </a:r>
            <a:r>
              <a:rPr lang="lv-LV" sz="1600" dirty="0" err="1"/>
              <a:t>Bz</a:t>
            </a:r>
            <a:r>
              <a:rPr lang="lv-LV" sz="1600" dirty="0"/>
              <a:t>, B,  </a:t>
            </a:r>
            <a:r>
              <a:rPr lang="lv-LV" sz="1600" dirty="0" err="1"/>
              <a:t>Cz</a:t>
            </a:r>
            <a:r>
              <a:rPr lang="lv-LV" sz="1600" dirty="0"/>
              <a:t>, C) ievērojot LEK025 "Drošības prasības, veicot darbus elektroietaisēs«</a:t>
            </a:r>
          </a:p>
          <a:p>
            <a:r>
              <a:rPr lang="lv-LV" sz="1600" dirty="0"/>
              <a:t>Brigādes locekļa </a:t>
            </a:r>
            <a:r>
              <a:rPr lang="lv-LV" sz="1600" dirty="0" err="1"/>
              <a:t>siltumietaisēs</a:t>
            </a:r>
            <a:r>
              <a:rPr lang="lv-LV" sz="1600" dirty="0"/>
              <a:t> darbi tiek organizēti ievērojot LEK036 "Drošības prasības, veicot darbus siltuma un gāzes ietaisēs". Obligāta vismaz A elektrodrošības grupa.</a:t>
            </a:r>
          </a:p>
          <a:p>
            <a:r>
              <a:rPr lang="lv-LV" sz="1600" dirty="0"/>
              <a:t>Atbildīgā par darbu izpildi </a:t>
            </a:r>
            <a:r>
              <a:rPr lang="lv-LV" sz="1600" dirty="0" err="1"/>
              <a:t>siltumietaisēs</a:t>
            </a:r>
            <a:r>
              <a:rPr lang="lv-LV" sz="1600" dirty="0"/>
              <a:t> darbi tiek organizēti ievērojot LEK036 "Drošības prasības, veicot darbus siltuma un gāzes ietaisēs". Obligāta vismaz A elektrodrošības grupa. </a:t>
            </a:r>
            <a:endParaRPr lang="en-LV" sz="1600" b="1" dirty="0"/>
          </a:p>
        </p:txBody>
      </p:sp>
      <p:sp>
        <p:nvSpPr>
          <p:cNvPr id="4" name="Text Placeholder 3">
            <a:extLst>
              <a:ext uri="{FF2B5EF4-FFF2-40B4-BE49-F238E27FC236}">
                <a16:creationId xmlns:a16="http://schemas.microsoft.com/office/drawing/2014/main" id="{1986E1B5-00E8-6EFA-D783-0818E8E2C9D7}"/>
              </a:ext>
            </a:extLst>
          </p:cNvPr>
          <p:cNvSpPr>
            <a:spLocks noGrp="1"/>
          </p:cNvSpPr>
          <p:nvPr>
            <p:ph type="body" sz="quarter" idx="13"/>
          </p:nvPr>
        </p:nvSpPr>
        <p:spPr/>
        <p:txBody>
          <a:bodyPr/>
          <a:lstStyle/>
          <a:p>
            <a:r>
              <a:rPr lang="lv-LV" dirty="0"/>
              <a:t>Darbinieku tiesību pievienošana</a:t>
            </a:r>
            <a:endParaRPr lang="en-LV" dirty="0"/>
          </a:p>
        </p:txBody>
      </p:sp>
      <p:sp>
        <p:nvSpPr>
          <p:cNvPr id="9" name="Slide Number Placeholder 8">
            <a:extLst>
              <a:ext uri="{FF2B5EF4-FFF2-40B4-BE49-F238E27FC236}">
                <a16:creationId xmlns:a16="http://schemas.microsoft.com/office/drawing/2014/main" id="{FF1863CB-B4F6-EC1E-4CDA-C144E00AC351}"/>
              </a:ext>
            </a:extLst>
          </p:cNvPr>
          <p:cNvSpPr>
            <a:spLocks noGrp="1"/>
          </p:cNvSpPr>
          <p:nvPr>
            <p:ph type="sldNum" sz="quarter" idx="4"/>
          </p:nvPr>
        </p:nvSpPr>
        <p:spPr/>
        <p:txBody>
          <a:bodyPr/>
          <a:lstStyle/>
          <a:p>
            <a:pPr algn="ctr"/>
            <a:fld id="{1B1FABE7-5FE9-1F4F-B81B-652D979C6CA7}" type="slidenum">
              <a:rPr lang="en-LV" smtClean="0"/>
              <a:pPr algn="ctr"/>
              <a:t>24</a:t>
            </a:fld>
            <a:endParaRPr lang="en-LV" dirty="0"/>
          </a:p>
        </p:txBody>
      </p:sp>
      <p:sp>
        <p:nvSpPr>
          <p:cNvPr id="10" name="Text Placeholder 9">
            <a:extLst>
              <a:ext uri="{FF2B5EF4-FFF2-40B4-BE49-F238E27FC236}">
                <a16:creationId xmlns:a16="http://schemas.microsoft.com/office/drawing/2014/main" id="{8041594E-99C1-F400-AA4C-38D55E79F0A0}"/>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33D7B88F-85E4-1500-9548-C569694F221B}"/>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57A49E5F-EC7E-FE0D-C718-AF8BEAA66829}"/>
              </a:ext>
            </a:extLst>
          </p:cNvPr>
          <p:cNvPicPr>
            <a:picLocks noChangeAspect="1"/>
          </p:cNvPicPr>
          <p:nvPr/>
        </p:nvPicPr>
        <p:blipFill>
          <a:blip r:embed="rId2"/>
          <a:stretch>
            <a:fillRect/>
          </a:stretch>
        </p:blipFill>
        <p:spPr>
          <a:xfrm>
            <a:off x="7047098" y="1286014"/>
            <a:ext cx="3105583" cy="5087060"/>
          </a:xfrm>
          <a:prstGeom prst="rect">
            <a:avLst/>
          </a:prstGeom>
        </p:spPr>
      </p:pic>
    </p:spTree>
    <p:extLst>
      <p:ext uri="{BB962C8B-B14F-4D97-AF65-F5344CB8AC3E}">
        <p14:creationId xmlns:p14="http://schemas.microsoft.com/office/powerpoint/2010/main" val="369220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00BF-DC6E-8DA2-4808-391FA51D3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9E18F-F6DF-72C9-CB58-4C487622A03C}"/>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B0DD316A-E602-CF79-6935-A510C15408AC}"/>
              </a:ext>
            </a:extLst>
          </p:cNvPr>
          <p:cNvSpPr>
            <a:spLocks noGrp="1"/>
          </p:cNvSpPr>
          <p:nvPr>
            <p:ph idx="1"/>
          </p:nvPr>
        </p:nvSpPr>
        <p:spPr>
          <a:xfrm>
            <a:off x="403761" y="1910317"/>
            <a:ext cx="5257899" cy="3781823"/>
          </a:xfrm>
        </p:spPr>
        <p:txBody>
          <a:bodyPr/>
          <a:lstStyle/>
          <a:p>
            <a:r>
              <a:rPr lang="lv-LV" dirty="0"/>
              <a:t>Specifiskas prasības darbam gāzes ietaisēs:</a:t>
            </a:r>
          </a:p>
          <a:p>
            <a:r>
              <a:rPr lang="lv-LV" sz="1600" dirty="0"/>
              <a:t>Brigādes locekļa GI tiesības ir iespējams piešķirt, ja veikta apmācība "Atbildīgā persona par gāzes saimniecību ar tiesībām vadīt (izpildīt) </a:t>
            </a:r>
            <a:r>
              <a:rPr lang="lv-LV" sz="1600" dirty="0" err="1"/>
              <a:t>gāzbīstamos</a:t>
            </a:r>
            <a:r>
              <a:rPr lang="lv-LV" sz="1600" dirty="0"/>
              <a:t> darbus" vai "Gāzes iekārtu operators (atslēdznieks) ar tiesībām izpildīt </a:t>
            </a:r>
            <a:r>
              <a:rPr lang="lv-LV" sz="1600" dirty="0" err="1"/>
              <a:t>gāzbīstamos</a:t>
            </a:r>
            <a:r>
              <a:rPr lang="lv-LV" sz="1600" dirty="0"/>
              <a:t> darbus" un kādai no tām ir spēkā esošs derīguma termiņš.</a:t>
            </a:r>
          </a:p>
          <a:p>
            <a:r>
              <a:rPr lang="lv-LV" sz="1600" dirty="0"/>
              <a:t>Atbildīgā par darba izpildi GI tiesības ir iespējams piešķirt, ja veikta apmācība "Atbildīgā persona par gāzes saimniecību ar tiesībām vadīt (izpildīt) </a:t>
            </a:r>
            <a:r>
              <a:rPr lang="lv-LV" sz="1600" dirty="0" err="1"/>
              <a:t>gāzbīstamos</a:t>
            </a:r>
            <a:r>
              <a:rPr lang="lv-LV" sz="1600" dirty="0"/>
              <a:t> darbus" un tai ir spēkā esošs derīguma termiņš.</a:t>
            </a:r>
            <a:endParaRPr lang="en-LV" sz="1600" dirty="0"/>
          </a:p>
          <a:p>
            <a:endParaRPr lang="en-LV" dirty="0"/>
          </a:p>
        </p:txBody>
      </p:sp>
      <p:sp>
        <p:nvSpPr>
          <p:cNvPr id="4" name="Text Placeholder 3">
            <a:extLst>
              <a:ext uri="{FF2B5EF4-FFF2-40B4-BE49-F238E27FC236}">
                <a16:creationId xmlns:a16="http://schemas.microsoft.com/office/drawing/2014/main" id="{BD35D74E-380F-1F13-BD9B-4126A24571FA}"/>
              </a:ext>
            </a:extLst>
          </p:cNvPr>
          <p:cNvSpPr>
            <a:spLocks noGrp="1"/>
          </p:cNvSpPr>
          <p:nvPr>
            <p:ph type="body" sz="quarter" idx="13"/>
          </p:nvPr>
        </p:nvSpPr>
        <p:spPr/>
        <p:txBody>
          <a:bodyPr/>
          <a:lstStyle/>
          <a:p>
            <a:r>
              <a:rPr lang="lv-LV" dirty="0"/>
              <a:t>Darbinieku tiesību pievienošana</a:t>
            </a:r>
            <a:endParaRPr lang="en-LV" dirty="0"/>
          </a:p>
        </p:txBody>
      </p:sp>
      <p:sp>
        <p:nvSpPr>
          <p:cNvPr id="9" name="Slide Number Placeholder 8">
            <a:extLst>
              <a:ext uri="{FF2B5EF4-FFF2-40B4-BE49-F238E27FC236}">
                <a16:creationId xmlns:a16="http://schemas.microsoft.com/office/drawing/2014/main" id="{7948B8E9-2208-9272-8325-5B259F27C7EB}"/>
              </a:ext>
            </a:extLst>
          </p:cNvPr>
          <p:cNvSpPr>
            <a:spLocks noGrp="1"/>
          </p:cNvSpPr>
          <p:nvPr>
            <p:ph type="sldNum" sz="quarter" idx="4"/>
          </p:nvPr>
        </p:nvSpPr>
        <p:spPr/>
        <p:txBody>
          <a:bodyPr/>
          <a:lstStyle/>
          <a:p>
            <a:pPr algn="ctr"/>
            <a:fld id="{1B1FABE7-5FE9-1F4F-B81B-652D979C6CA7}" type="slidenum">
              <a:rPr lang="en-LV" smtClean="0"/>
              <a:pPr algn="ctr"/>
              <a:t>25</a:t>
            </a:fld>
            <a:endParaRPr lang="en-LV" dirty="0"/>
          </a:p>
        </p:txBody>
      </p:sp>
      <p:sp>
        <p:nvSpPr>
          <p:cNvPr id="10" name="Text Placeholder 9">
            <a:extLst>
              <a:ext uri="{FF2B5EF4-FFF2-40B4-BE49-F238E27FC236}">
                <a16:creationId xmlns:a16="http://schemas.microsoft.com/office/drawing/2014/main" id="{A1EAADEE-95A7-C685-E775-3F67E427C56F}"/>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24689A57-B073-E313-5F3E-5ECC96665D8A}"/>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8FA42B04-2BC3-D07C-C5CE-ED098D37F261}"/>
              </a:ext>
            </a:extLst>
          </p:cNvPr>
          <p:cNvPicPr>
            <a:picLocks noChangeAspect="1"/>
          </p:cNvPicPr>
          <p:nvPr/>
        </p:nvPicPr>
        <p:blipFill>
          <a:blip r:embed="rId2"/>
          <a:stretch>
            <a:fillRect/>
          </a:stretch>
        </p:blipFill>
        <p:spPr>
          <a:xfrm>
            <a:off x="6697980" y="1012177"/>
            <a:ext cx="4935852" cy="5332041"/>
          </a:xfrm>
          <a:prstGeom prst="rect">
            <a:avLst/>
          </a:prstGeom>
        </p:spPr>
      </p:pic>
      <p:sp>
        <p:nvSpPr>
          <p:cNvPr id="5" name="Rectangle: Rounded Corners 4">
            <a:extLst>
              <a:ext uri="{FF2B5EF4-FFF2-40B4-BE49-F238E27FC236}">
                <a16:creationId xmlns:a16="http://schemas.microsoft.com/office/drawing/2014/main" id="{366739BF-75FF-35FB-4C2B-770B0A4281E2}"/>
              </a:ext>
            </a:extLst>
          </p:cNvPr>
          <p:cNvSpPr/>
          <p:nvPr/>
        </p:nvSpPr>
        <p:spPr>
          <a:xfrm>
            <a:off x="6938054" y="5345256"/>
            <a:ext cx="4751026" cy="89354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59332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B836-CEF4-768E-89C1-A8A7273D0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3E9FE-D493-03B9-ED2F-146B966B5DAB}"/>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5437C1F1-C1C4-86A5-E780-EDACC3257916}"/>
              </a:ext>
            </a:extLst>
          </p:cNvPr>
          <p:cNvSpPr>
            <a:spLocks noGrp="1"/>
          </p:cNvSpPr>
          <p:nvPr>
            <p:ph idx="1"/>
          </p:nvPr>
        </p:nvSpPr>
        <p:spPr>
          <a:xfrm>
            <a:off x="403761" y="1910317"/>
            <a:ext cx="11383942" cy="1282463"/>
          </a:xfrm>
        </p:spPr>
        <p:txBody>
          <a:bodyPr/>
          <a:lstStyle/>
          <a:p>
            <a:r>
              <a:rPr lang="lv-LV" dirty="0"/>
              <a:t>Darbuzņēmējs, lai uzsāktu darbu LE elektroietaisēs, objektos, teritorijās, PTAPS veido «Pieteikumu darbam objektā»</a:t>
            </a:r>
          </a:p>
          <a:p>
            <a:r>
              <a:rPr lang="lv-LV" dirty="0"/>
              <a:t>Šķirklī «Pieteikumu darbam objektā» spiež pogu «Pievienot»</a:t>
            </a:r>
          </a:p>
          <a:p>
            <a:endParaRPr lang="en-LV" dirty="0"/>
          </a:p>
        </p:txBody>
      </p:sp>
      <p:sp>
        <p:nvSpPr>
          <p:cNvPr id="4" name="Text Placeholder 3">
            <a:extLst>
              <a:ext uri="{FF2B5EF4-FFF2-40B4-BE49-F238E27FC236}">
                <a16:creationId xmlns:a16="http://schemas.microsoft.com/office/drawing/2014/main" id="{E8F22417-C6BF-0D25-88F9-4F84160E3E12}"/>
              </a:ext>
            </a:extLst>
          </p:cNvPr>
          <p:cNvSpPr>
            <a:spLocks noGrp="1"/>
          </p:cNvSpPr>
          <p:nvPr>
            <p:ph type="body" sz="quarter" idx="13"/>
          </p:nvPr>
        </p:nvSpPr>
        <p:spPr/>
        <p:txBody>
          <a:bodyPr/>
          <a:lstStyle/>
          <a:p>
            <a:r>
              <a:rPr lang="lv-LV" dirty="0"/>
              <a:t>Pieteikumi darbam objektā</a:t>
            </a:r>
            <a:endParaRPr lang="en-LV" dirty="0"/>
          </a:p>
        </p:txBody>
      </p:sp>
      <p:sp>
        <p:nvSpPr>
          <p:cNvPr id="9" name="Slide Number Placeholder 8">
            <a:extLst>
              <a:ext uri="{FF2B5EF4-FFF2-40B4-BE49-F238E27FC236}">
                <a16:creationId xmlns:a16="http://schemas.microsoft.com/office/drawing/2014/main" id="{C362E604-14C8-4FA8-2FE1-DCA83551E167}"/>
              </a:ext>
            </a:extLst>
          </p:cNvPr>
          <p:cNvSpPr>
            <a:spLocks noGrp="1"/>
          </p:cNvSpPr>
          <p:nvPr>
            <p:ph type="sldNum" sz="quarter" idx="4"/>
          </p:nvPr>
        </p:nvSpPr>
        <p:spPr/>
        <p:txBody>
          <a:bodyPr/>
          <a:lstStyle/>
          <a:p>
            <a:pPr algn="ctr"/>
            <a:fld id="{1B1FABE7-5FE9-1F4F-B81B-652D979C6CA7}" type="slidenum">
              <a:rPr lang="en-LV" smtClean="0"/>
              <a:pPr algn="ctr"/>
              <a:t>26</a:t>
            </a:fld>
            <a:endParaRPr lang="en-LV" dirty="0"/>
          </a:p>
        </p:txBody>
      </p:sp>
      <p:sp>
        <p:nvSpPr>
          <p:cNvPr id="10" name="Text Placeholder 9">
            <a:extLst>
              <a:ext uri="{FF2B5EF4-FFF2-40B4-BE49-F238E27FC236}">
                <a16:creationId xmlns:a16="http://schemas.microsoft.com/office/drawing/2014/main" id="{D4387085-4DDE-5126-1D45-9F7DA9C79917}"/>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4476CCD3-5523-C9DE-0540-7B3D7CA65280}"/>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CEEAB7B5-549A-235C-BF34-35C6E37260EB}"/>
              </a:ext>
            </a:extLst>
          </p:cNvPr>
          <p:cNvPicPr>
            <a:picLocks noChangeAspect="1"/>
          </p:cNvPicPr>
          <p:nvPr/>
        </p:nvPicPr>
        <p:blipFill>
          <a:blip r:embed="rId2"/>
          <a:stretch>
            <a:fillRect/>
          </a:stretch>
        </p:blipFill>
        <p:spPr>
          <a:xfrm>
            <a:off x="1766728" y="3601616"/>
            <a:ext cx="8657472" cy="2444847"/>
          </a:xfrm>
          <a:prstGeom prst="rect">
            <a:avLst/>
          </a:prstGeom>
        </p:spPr>
      </p:pic>
      <p:sp>
        <p:nvSpPr>
          <p:cNvPr id="5" name="Rectangle: Rounded Corners 4">
            <a:extLst>
              <a:ext uri="{FF2B5EF4-FFF2-40B4-BE49-F238E27FC236}">
                <a16:creationId xmlns:a16="http://schemas.microsoft.com/office/drawing/2014/main" id="{55779691-19D6-D3F5-120D-2F10B4AA2AEB}"/>
              </a:ext>
            </a:extLst>
          </p:cNvPr>
          <p:cNvSpPr/>
          <p:nvPr/>
        </p:nvSpPr>
        <p:spPr>
          <a:xfrm>
            <a:off x="3901440" y="4349587"/>
            <a:ext cx="116586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6">
            <a:extLst>
              <a:ext uri="{FF2B5EF4-FFF2-40B4-BE49-F238E27FC236}">
                <a16:creationId xmlns:a16="http://schemas.microsoft.com/office/drawing/2014/main" id="{DC4B3FBC-EF2D-39BC-70D7-096678C5994D}"/>
              </a:ext>
            </a:extLst>
          </p:cNvPr>
          <p:cNvSpPr/>
          <p:nvPr/>
        </p:nvSpPr>
        <p:spPr>
          <a:xfrm>
            <a:off x="9586000" y="4623060"/>
            <a:ext cx="83820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17386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6D630-C629-CC55-306F-8AA4937DA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D4945-435B-E4EF-2B05-FE0ADD29CFEF}"/>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D2CC43E1-1647-E683-1B4C-38E3D4EE420F}"/>
              </a:ext>
            </a:extLst>
          </p:cNvPr>
          <p:cNvSpPr>
            <a:spLocks noGrp="1"/>
          </p:cNvSpPr>
          <p:nvPr>
            <p:ph idx="1"/>
          </p:nvPr>
        </p:nvSpPr>
        <p:spPr>
          <a:xfrm>
            <a:off x="403761" y="1910317"/>
            <a:ext cx="3383379" cy="4129496"/>
          </a:xfrm>
        </p:spPr>
        <p:txBody>
          <a:bodyPr/>
          <a:lstStyle/>
          <a:p>
            <a:r>
              <a:rPr lang="lv-LV" dirty="0"/>
              <a:t>«Pieteikuma darbam objektā» veidlapa, kurā no piedāvātās datu bāzes izvēlamies līgumu un aizpildām norādītos laukus</a:t>
            </a:r>
            <a:endParaRPr lang="en-LV" dirty="0"/>
          </a:p>
        </p:txBody>
      </p:sp>
      <p:sp>
        <p:nvSpPr>
          <p:cNvPr id="4" name="Text Placeholder 3">
            <a:extLst>
              <a:ext uri="{FF2B5EF4-FFF2-40B4-BE49-F238E27FC236}">
                <a16:creationId xmlns:a16="http://schemas.microsoft.com/office/drawing/2014/main" id="{8927710E-A3DD-A5D2-71F9-0DA5703C83CC}"/>
              </a:ext>
            </a:extLst>
          </p:cNvPr>
          <p:cNvSpPr>
            <a:spLocks noGrp="1"/>
          </p:cNvSpPr>
          <p:nvPr>
            <p:ph type="body" sz="quarter" idx="13"/>
          </p:nvPr>
        </p:nvSpPr>
        <p:spPr/>
        <p:txBody>
          <a:bodyPr/>
          <a:lstStyle/>
          <a:p>
            <a:r>
              <a:rPr lang="lv-LV" dirty="0"/>
              <a:t>Pieteikumi darbam objektā</a:t>
            </a:r>
            <a:endParaRPr lang="en-LV" dirty="0"/>
          </a:p>
        </p:txBody>
      </p:sp>
      <p:sp>
        <p:nvSpPr>
          <p:cNvPr id="9" name="Slide Number Placeholder 8">
            <a:extLst>
              <a:ext uri="{FF2B5EF4-FFF2-40B4-BE49-F238E27FC236}">
                <a16:creationId xmlns:a16="http://schemas.microsoft.com/office/drawing/2014/main" id="{BFABA1C1-44E8-F48A-F051-45D24231B543}"/>
              </a:ext>
            </a:extLst>
          </p:cNvPr>
          <p:cNvSpPr>
            <a:spLocks noGrp="1"/>
          </p:cNvSpPr>
          <p:nvPr>
            <p:ph type="sldNum" sz="quarter" idx="4"/>
          </p:nvPr>
        </p:nvSpPr>
        <p:spPr/>
        <p:txBody>
          <a:bodyPr/>
          <a:lstStyle/>
          <a:p>
            <a:pPr algn="ctr"/>
            <a:fld id="{1B1FABE7-5FE9-1F4F-B81B-652D979C6CA7}" type="slidenum">
              <a:rPr lang="en-LV" smtClean="0"/>
              <a:pPr algn="ctr"/>
              <a:t>27</a:t>
            </a:fld>
            <a:endParaRPr lang="en-LV" dirty="0"/>
          </a:p>
        </p:txBody>
      </p:sp>
      <p:sp>
        <p:nvSpPr>
          <p:cNvPr id="10" name="Text Placeholder 9">
            <a:extLst>
              <a:ext uri="{FF2B5EF4-FFF2-40B4-BE49-F238E27FC236}">
                <a16:creationId xmlns:a16="http://schemas.microsoft.com/office/drawing/2014/main" id="{1FCE4B60-107C-21BA-F7D6-1854A5475D52}"/>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CCF90AA1-CABB-83C9-7122-92C187376127}"/>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95725606-A97E-6FFD-B9D3-3DBA4C26E4BA}"/>
              </a:ext>
            </a:extLst>
          </p:cNvPr>
          <p:cNvPicPr>
            <a:picLocks noChangeAspect="1"/>
          </p:cNvPicPr>
          <p:nvPr/>
        </p:nvPicPr>
        <p:blipFill>
          <a:blip r:embed="rId2"/>
          <a:stretch>
            <a:fillRect/>
          </a:stretch>
        </p:blipFill>
        <p:spPr>
          <a:xfrm>
            <a:off x="4132089" y="1910317"/>
            <a:ext cx="7666873" cy="4328483"/>
          </a:xfrm>
          <a:prstGeom prst="rect">
            <a:avLst/>
          </a:prstGeom>
        </p:spPr>
      </p:pic>
      <p:sp>
        <p:nvSpPr>
          <p:cNvPr id="5" name="Rectangle: Rounded Corners 4">
            <a:extLst>
              <a:ext uri="{FF2B5EF4-FFF2-40B4-BE49-F238E27FC236}">
                <a16:creationId xmlns:a16="http://schemas.microsoft.com/office/drawing/2014/main" id="{27B540BD-504D-927E-2167-93563BF596D5}"/>
              </a:ext>
            </a:extLst>
          </p:cNvPr>
          <p:cNvSpPr/>
          <p:nvPr/>
        </p:nvSpPr>
        <p:spPr>
          <a:xfrm>
            <a:off x="4259578" y="2859138"/>
            <a:ext cx="3886201" cy="35596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6">
            <a:extLst>
              <a:ext uri="{FF2B5EF4-FFF2-40B4-BE49-F238E27FC236}">
                <a16:creationId xmlns:a16="http://schemas.microsoft.com/office/drawing/2014/main" id="{0FE7A8D4-5990-7E79-94B8-83B4D94BFB0A}"/>
              </a:ext>
            </a:extLst>
          </p:cNvPr>
          <p:cNvSpPr/>
          <p:nvPr/>
        </p:nvSpPr>
        <p:spPr>
          <a:xfrm>
            <a:off x="4132088" y="2356756"/>
            <a:ext cx="965691" cy="35596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51298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57844-AA78-2227-E505-8CCD38E8B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FBCB1-BF3F-A939-F8A9-DF82E085A423}"/>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B8F52B1D-751E-B670-2DF1-DD15F9057ADC}"/>
              </a:ext>
            </a:extLst>
          </p:cNvPr>
          <p:cNvSpPr>
            <a:spLocks noGrp="1"/>
          </p:cNvSpPr>
          <p:nvPr>
            <p:ph idx="1"/>
          </p:nvPr>
        </p:nvSpPr>
        <p:spPr>
          <a:xfrm>
            <a:off x="403760" y="1910317"/>
            <a:ext cx="3524427" cy="2493732"/>
          </a:xfrm>
        </p:spPr>
        <p:txBody>
          <a:bodyPr/>
          <a:lstStyle/>
          <a:p>
            <a:r>
              <a:rPr lang="lv-LV" dirty="0"/>
              <a:t>Pēc visu lauku aizpildīšanas «Pieteikumu darbam objektā» saglabājam (poga «Saglabāt»)</a:t>
            </a:r>
            <a:endParaRPr lang="en-LV" dirty="0"/>
          </a:p>
        </p:txBody>
      </p:sp>
      <p:sp>
        <p:nvSpPr>
          <p:cNvPr id="4" name="Text Placeholder 3">
            <a:extLst>
              <a:ext uri="{FF2B5EF4-FFF2-40B4-BE49-F238E27FC236}">
                <a16:creationId xmlns:a16="http://schemas.microsoft.com/office/drawing/2014/main" id="{32615B18-CCD0-6DFC-CD94-DCDD5A659468}"/>
              </a:ext>
            </a:extLst>
          </p:cNvPr>
          <p:cNvSpPr>
            <a:spLocks noGrp="1"/>
          </p:cNvSpPr>
          <p:nvPr>
            <p:ph type="body" sz="quarter" idx="13"/>
          </p:nvPr>
        </p:nvSpPr>
        <p:spPr/>
        <p:txBody>
          <a:bodyPr/>
          <a:lstStyle/>
          <a:p>
            <a:r>
              <a:rPr lang="lv-LV" dirty="0"/>
              <a:t>Pieteikumi darbam objektā</a:t>
            </a:r>
            <a:endParaRPr lang="en-LV" dirty="0"/>
          </a:p>
        </p:txBody>
      </p:sp>
      <p:sp>
        <p:nvSpPr>
          <p:cNvPr id="9" name="Slide Number Placeholder 8">
            <a:extLst>
              <a:ext uri="{FF2B5EF4-FFF2-40B4-BE49-F238E27FC236}">
                <a16:creationId xmlns:a16="http://schemas.microsoft.com/office/drawing/2014/main" id="{FF71CD02-F533-E680-2E66-47E8C17CCC4C}"/>
              </a:ext>
            </a:extLst>
          </p:cNvPr>
          <p:cNvSpPr>
            <a:spLocks noGrp="1"/>
          </p:cNvSpPr>
          <p:nvPr>
            <p:ph type="sldNum" sz="quarter" idx="4"/>
          </p:nvPr>
        </p:nvSpPr>
        <p:spPr/>
        <p:txBody>
          <a:bodyPr/>
          <a:lstStyle/>
          <a:p>
            <a:pPr algn="ctr"/>
            <a:fld id="{1B1FABE7-5FE9-1F4F-B81B-652D979C6CA7}" type="slidenum">
              <a:rPr lang="en-LV" smtClean="0"/>
              <a:pPr algn="ctr"/>
              <a:t>28</a:t>
            </a:fld>
            <a:endParaRPr lang="en-LV" dirty="0"/>
          </a:p>
        </p:txBody>
      </p:sp>
      <p:sp>
        <p:nvSpPr>
          <p:cNvPr id="10" name="Text Placeholder 9">
            <a:extLst>
              <a:ext uri="{FF2B5EF4-FFF2-40B4-BE49-F238E27FC236}">
                <a16:creationId xmlns:a16="http://schemas.microsoft.com/office/drawing/2014/main" id="{CF86822D-DC8E-60B6-BBE8-E56F0FEF10E1}"/>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1FE91142-09F3-E1E0-6318-1C7A839A9C23}"/>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CCB6E582-2C14-EA8B-45B7-E406CDCDC47A}"/>
              </a:ext>
            </a:extLst>
          </p:cNvPr>
          <p:cNvPicPr>
            <a:picLocks noChangeAspect="1"/>
          </p:cNvPicPr>
          <p:nvPr/>
        </p:nvPicPr>
        <p:blipFill>
          <a:blip r:embed="rId2"/>
          <a:stretch>
            <a:fillRect/>
          </a:stretch>
        </p:blipFill>
        <p:spPr>
          <a:xfrm>
            <a:off x="4266735" y="1912068"/>
            <a:ext cx="7589970" cy="3555108"/>
          </a:xfrm>
          <a:prstGeom prst="rect">
            <a:avLst/>
          </a:prstGeom>
        </p:spPr>
      </p:pic>
      <p:sp>
        <p:nvSpPr>
          <p:cNvPr id="5" name="Rectangle: Rounded Corners 4">
            <a:extLst>
              <a:ext uri="{FF2B5EF4-FFF2-40B4-BE49-F238E27FC236}">
                <a16:creationId xmlns:a16="http://schemas.microsoft.com/office/drawing/2014/main" id="{BA40C2D0-BE13-5A13-1642-02B52EBF58A7}"/>
              </a:ext>
            </a:extLst>
          </p:cNvPr>
          <p:cNvSpPr/>
          <p:nvPr/>
        </p:nvSpPr>
        <p:spPr>
          <a:xfrm>
            <a:off x="4022449" y="5261970"/>
            <a:ext cx="83820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553875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7522E-0D1F-5373-22C7-BF06FFFA3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B5733-7406-C9C6-FA13-BDA67E02C0BF}"/>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9723217E-D589-7FF7-BC92-10A98CCA499E}"/>
              </a:ext>
            </a:extLst>
          </p:cNvPr>
          <p:cNvSpPr>
            <a:spLocks noGrp="1"/>
          </p:cNvSpPr>
          <p:nvPr>
            <p:ph idx="1"/>
          </p:nvPr>
        </p:nvSpPr>
        <p:spPr>
          <a:xfrm>
            <a:off x="403761" y="1910317"/>
            <a:ext cx="11383942" cy="1019495"/>
          </a:xfrm>
        </p:spPr>
        <p:txBody>
          <a:bodyPr/>
          <a:lstStyle/>
          <a:p>
            <a:r>
              <a:rPr lang="lv-LV" dirty="0"/>
              <a:t>Sākotnēji «Pieteikums darbam objektā» saglabājas kopējā pieteikumu sarakstā kā melnraksts</a:t>
            </a:r>
            <a:endParaRPr lang="en-LV" dirty="0"/>
          </a:p>
        </p:txBody>
      </p:sp>
      <p:sp>
        <p:nvSpPr>
          <p:cNvPr id="4" name="Text Placeholder 3">
            <a:extLst>
              <a:ext uri="{FF2B5EF4-FFF2-40B4-BE49-F238E27FC236}">
                <a16:creationId xmlns:a16="http://schemas.microsoft.com/office/drawing/2014/main" id="{16368B49-02D5-713E-E203-2D4DE5118DFC}"/>
              </a:ext>
            </a:extLst>
          </p:cNvPr>
          <p:cNvSpPr>
            <a:spLocks noGrp="1"/>
          </p:cNvSpPr>
          <p:nvPr>
            <p:ph type="body" sz="quarter" idx="13"/>
          </p:nvPr>
        </p:nvSpPr>
        <p:spPr/>
        <p:txBody>
          <a:bodyPr/>
          <a:lstStyle/>
          <a:p>
            <a:r>
              <a:rPr lang="lv-LV" dirty="0"/>
              <a:t>Pieteikumi darbam objektā</a:t>
            </a:r>
            <a:endParaRPr lang="en-LV" dirty="0"/>
          </a:p>
        </p:txBody>
      </p:sp>
      <p:sp>
        <p:nvSpPr>
          <p:cNvPr id="9" name="Slide Number Placeholder 8">
            <a:extLst>
              <a:ext uri="{FF2B5EF4-FFF2-40B4-BE49-F238E27FC236}">
                <a16:creationId xmlns:a16="http://schemas.microsoft.com/office/drawing/2014/main" id="{80F92767-8F41-BAD5-11D8-CD762BEB0DB0}"/>
              </a:ext>
            </a:extLst>
          </p:cNvPr>
          <p:cNvSpPr>
            <a:spLocks noGrp="1"/>
          </p:cNvSpPr>
          <p:nvPr>
            <p:ph type="sldNum" sz="quarter" idx="4"/>
          </p:nvPr>
        </p:nvSpPr>
        <p:spPr/>
        <p:txBody>
          <a:bodyPr/>
          <a:lstStyle/>
          <a:p>
            <a:pPr algn="ctr"/>
            <a:fld id="{1B1FABE7-5FE9-1F4F-B81B-652D979C6CA7}" type="slidenum">
              <a:rPr lang="en-LV" smtClean="0"/>
              <a:pPr algn="ctr"/>
              <a:t>29</a:t>
            </a:fld>
            <a:endParaRPr lang="en-LV" dirty="0"/>
          </a:p>
        </p:txBody>
      </p:sp>
      <p:sp>
        <p:nvSpPr>
          <p:cNvPr id="10" name="Text Placeholder 9">
            <a:extLst>
              <a:ext uri="{FF2B5EF4-FFF2-40B4-BE49-F238E27FC236}">
                <a16:creationId xmlns:a16="http://schemas.microsoft.com/office/drawing/2014/main" id="{8F7AED84-44F0-9841-1583-C4A3611D5DC2}"/>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304D741F-82B3-A33E-4081-808FBE02DC9C}"/>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64B3AE9C-B895-F071-9053-0BA07574E809}"/>
              </a:ext>
            </a:extLst>
          </p:cNvPr>
          <p:cNvPicPr>
            <a:picLocks noChangeAspect="1"/>
          </p:cNvPicPr>
          <p:nvPr/>
        </p:nvPicPr>
        <p:blipFill>
          <a:blip r:embed="rId2"/>
          <a:stretch>
            <a:fillRect/>
          </a:stretch>
        </p:blipFill>
        <p:spPr>
          <a:xfrm>
            <a:off x="1894114" y="3357786"/>
            <a:ext cx="8881932" cy="2881014"/>
          </a:xfrm>
          <a:prstGeom prst="rect">
            <a:avLst/>
          </a:prstGeom>
        </p:spPr>
      </p:pic>
      <p:sp>
        <p:nvSpPr>
          <p:cNvPr id="5" name="Rectangle: Rounded Corners 4">
            <a:extLst>
              <a:ext uri="{FF2B5EF4-FFF2-40B4-BE49-F238E27FC236}">
                <a16:creationId xmlns:a16="http://schemas.microsoft.com/office/drawing/2014/main" id="{730330D6-4F73-61D4-05B6-6A24FA5247F3}"/>
              </a:ext>
            </a:extLst>
          </p:cNvPr>
          <p:cNvSpPr/>
          <p:nvPr/>
        </p:nvSpPr>
        <p:spPr>
          <a:xfrm>
            <a:off x="9459686" y="5766907"/>
            <a:ext cx="83820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6">
            <a:extLst>
              <a:ext uri="{FF2B5EF4-FFF2-40B4-BE49-F238E27FC236}">
                <a16:creationId xmlns:a16="http://schemas.microsoft.com/office/drawing/2014/main" id="{84AF1E79-10A8-9717-D78D-D4431C0D5F99}"/>
              </a:ext>
            </a:extLst>
          </p:cNvPr>
          <p:cNvSpPr/>
          <p:nvPr/>
        </p:nvSpPr>
        <p:spPr>
          <a:xfrm>
            <a:off x="1903136" y="3749040"/>
            <a:ext cx="1967823" cy="32622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2302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E692-31A5-4CD9-152A-1347C85EFFC1}"/>
              </a:ext>
            </a:extLst>
          </p:cNvPr>
          <p:cNvSpPr>
            <a:spLocks noGrp="1"/>
          </p:cNvSpPr>
          <p:nvPr>
            <p:ph type="title"/>
          </p:nvPr>
        </p:nvSpPr>
        <p:spPr/>
        <p:txBody>
          <a:bodyPr/>
          <a:lstStyle/>
          <a:p>
            <a:r>
              <a:rPr lang="lv-LV" dirty="0"/>
              <a:t>Reģistrācijas pieteikums</a:t>
            </a:r>
            <a:endParaRPr lang="en-LV" dirty="0"/>
          </a:p>
        </p:txBody>
      </p:sp>
      <p:sp>
        <p:nvSpPr>
          <p:cNvPr id="7" name="Content Placeholder 6">
            <a:extLst>
              <a:ext uri="{FF2B5EF4-FFF2-40B4-BE49-F238E27FC236}">
                <a16:creationId xmlns:a16="http://schemas.microsoft.com/office/drawing/2014/main" id="{5BFA0021-2915-6801-E631-812CCEAF2BBC}"/>
              </a:ext>
            </a:extLst>
          </p:cNvPr>
          <p:cNvSpPr>
            <a:spLocks noGrp="1"/>
          </p:cNvSpPr>
          <p:nvPr>
            <p:ph idx="16"/>
          </p:nvPr>
        </p:nvSpPr>
        <p:spPr>
          <a:xfrm>
            <a:off x="403760" y="1894959"/>
            <a:ext cx="11384478" cy="970161"/>
          </a:xfrm>
        </p:spPr>
        <p:txBody>
          <a:bodyPr/>
          <a:lstStyle/>
          <a:p>
            <a:r>
              <a:rPr lang="lv-LV" sz="2400" dirty="0"/>
              <a:t>Darbuzņēmēja deleģētais darbinieks (turpmāk DU datu administrators) iesniedz reģistrācijas pieteikumu sistēmā </a:t>
            </a:r>
            <a:r>
              <a:rPr lang="lv-LV" sz="2400" dirty="0">
                <a:solidFill>
                  <a:schemeClr val="accent1">
                    <a:lumMod val="60000"/>
                    <a:lumOff val="40000"/>
                  </a:schemeClr>
                </a:solidFill>
              </a:rPr>
              <a:t>https://ptaps.latvenergo.lv</a:t>
            </a:r>
          </a:p>
          <a:p>
            <a:pPr marL="0" indent="0">
              <a:buNone/>
            </a:pPr>
            <a:endParaRPr lang="en-LV" dirty="0"/>
          </a:p>
        </p:txBody>
      </p:sp>
      <p:sp>
        <p:nvSpPr>
          <p:cNvPr id="8" name="Text Placeholder 7">
            <a:extLst>
              <a:ext uri="{FF2B5EF4-FFF2-40B4-BE49-F238E27FC236}">
                <a16:creationId xmlns:a16="http://schemas.microsoft.com/office/drawing/2014/main" id="{47FE92B0-8D30-4970-828F-A7848E8BFEBA}"/>
              </a:ext>
            </a:extLst>
          </p:cNvPr>
          <p:cNvSpPr>
            <a:spLocks noGrp="1"/>
          </p:cNvSpPr>
          <p:nvPr>
            <p:ph type="body" sz="quarter" idx="17"/>
          </p:nvPr>
        </p:nvSpPr>
        <p:spPr/>
        <p:txBody>
          <a:bodyPr/>
          <a:lstStyle/>
          <a:p>
            <a:r>
              <a:rPr lang="lv-LV" dirty="0"/>
              <a:t>1 solis</a:t>
            </a:r>
            <a:endParaRPr lang="en-LV" dirty="0"/>
          </a:p>
        </p:txBody>
      </p:sp>
      <p:sp>
        <p:nvSpPr>
          <p:cNvPr id="9" name="Slide Number Placeholder 8">
            <a:extLst>
              <a:ext uri="{FF2B5EF4-FFF2-40B4-BE49-F238E27FC236}">
                <a16:creationId xmlns:a16="http://schemas.microsoft.com/office/drawing/2014/main" id="{5DC3C360-20F1-92E1-47F5-57D53AC1737B}"/>
              </a:ext>
            </a:extLst>
          </p:cNvPr>
          <p:cNvSpPr>
            <a:spLocks noGrp="1"/>
          </p:cNvSpPr>
          <p:nvPr>
            <p:ph type="sldNum" sz="quarter" idx="4"/>
          </p:nvPr>
        </p:nvSpPr>
        <p:spPr/>
        <p:txBody>
          <a:bodyPr/>
          <a:lstStyle/>
          <a:p>
            <a:pPr algn="ctr"/>
            <a:fld id="{1B1FABE7-5FE9-1F4F-B81B-652D979C6CA7}" type="slidenum">
              <a:rPr lang="en-LV" smtClean="0"/>
              <a:pPr algn="ctr"/>
              <a:t>3</a:t>
            </a:fld>
            <a:endParaRPr lang="en-LV" dirty="0"/>
          </a:p>
        </p:txBody>
      </p:sp>
      <p:sp>
        <p:nvSpPr>
          <p:cNvPr id="10" name="Text Placeholder 9">
            <a:extLst>
              <a:ext uri="{FF2B5EF4-FFF2-40B4-BE49-F238E27FC236}">
                <a16:creationId xmlns:a16="http://schemas.microsoft.com/office/drawing/2014/main" id="{65190B4E-5AD7-43A4-E75B-A933F1DFEE8F}"/>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A571D68D-6877-60E0-12D4-91FDDFC46D96}"/>
              </a:ext>
            </a:extLst>
          </p:cNvPr>
          <p:cNvSpPr>
            <a:spLocks noGrp="1"/>
          </p:cNvSpPr>
          <p:nvPr>
            <p:ph type="body" sz="quarter" idx="11"/>
          </p:nvPr>
        </p:nvSpPr>
        <p:spPr/>
        <p:txBody>
          <a:bodyPr/>
          <a:lstStyle/>
          <a:p>
            <a:endParaRPr lang="en-LV"/>
          </a:p>
        </p:txBody>
      </p:sp>
      <p:pic>
        <p:nvPicPr>
          <p:cNvPr id="12" name="Picture 11">
            <a:extLst>
              <a:ext uri="{FF2B5EF4-FFF2-40B4-BE49-F238E27FC236}">
                <a16:creationId xmlns:a16="http://schemas.microsoft.com/office/drawing/2014/main" id="{17080C35-10A3-F0D6-134D-C6EB594A5685}"/>
              </a:ext>
            </a:extLst>
          </p:cNvPr>
          <p:cNvPicPr>
            <a:picLocks noChangeAspect="1"/>
          </p:cNvPicPr>
          <p:nvPr/>
        </p:nvPicPr>
        <p:blipFill>
          <a:blip r:embed="rId2"/>
          <a:stretch>
            <a:fillRect/>
          </a:stretch>
        </p:blipFill>
        <p:spPr>
          <a:xfrm>
            <a:off x="3646584" y="3646088"/>
            <a:ext cx="4898829" cy="2113965"/>
          </a:xfrm>
          <a:prstGeom prst="rect">
            <a:avLst/>
          </a:prstGeom>
        </p:spPr>
      </p:pic>
      <p:sp>
        <p:nvSpPr>
          <p:cNvPr id="4" name="Rectangle: Rounded Corners 3">
            <a:extLst>
              <a:ext uri="{FF2B5EF4-FFF2-40B4-BE49-F238E27FC236}">
                <a16:creationId xmlns:a16="http://schemas.microsoft.com/office/drawing/2014/main" id="{814CE32A-EF63-22F3-65B0-71C755F58BEB}"/>
              </a:ext>
            </a:extLst>
          </p:cNvPr>
          <p:cNvSpPr/>
          <p:nvPr/>
        </p:nvSpPr>
        <p:spPr>
          <a:xfrm>
            <a:off x="5257798" y="5352265"/>
            <a:ext cx="1607822"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18469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167B8-D499-F8B9-37F7-2804830C0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7C193-5EDB-43A5-2507-85341E8432A8}"/>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4CB13DC6-522F-4220-0C57-8D9AA20A877F}"/>
              </a:ext>
            </a:extLst>
          </p:cNvPr>
          <p:cNvSpPr>
            <a:spLocks noGrp="1"/>
          </p:cNvSpPr>
          <p:nvPr>
            <p:ph idx="1"/>
          </p:nvPr>
        </p:nvSpPr>
        <p:spPr>
          <a:xfrm>
            <a:off x="403761" y="1910317"/>
            <a:ext cx="11383942" cy="463551"/>
          </a:xfrm>
        </p:spPr>
        <p:txBody>
          <a:bodyPr/>
          <a:lstStyle/>
          <a:p>
            <a:r>
              <a:rPr lang="lv-LV" dirty="0"/>
              <a:t>Sagatavoto pieteikuma melnrakstu pēc nepieciešamības atveram un tad nododam tālākai apstrādei</a:t>
            </a:r>
            <a:endParaRPr lang="en-LV" dirty="0"/>
          </a:p>
        </p:txBody>
      </p:sp>
      <p:sp>
        <p:nvSpPr>
          <p:cNvPr id="4" name="Text Placeholder 3">
            <a:extLst>
              <a:ext uri="{FF2B5EF4-FFF2-40B4-BE49-F238E27FC236}">
                <a16:creationId xmlns:a16="http://schemas.microsoft.com/office/drawing/2014/main" id="{58CE76E8-42CB-4DA6-6FDD-CCF3A46B3723}"/>
              </a:ext>
            </a:extLst>
          </p:cNvPr>
          <p:cNvSpPr>
            <a:spLocks noGrp="1"/>
          </p:cNvSpPr>
          <p:nvPr>
            <p:ph type="body" sz="quarter" idx="13"/>
          </p:nvPr>
        </p:nvSpPr>
        <p:spPr/>
        <p:txBody>
          <a:bodyPr/>
          <a:lstStyle/>
          <a:p>
            <a:r>
              <a:rPr lang="lv-LV" dirty="0"/>
              <a:t>Pieteikumi darbam objektā</a:t>
            </a:r>
            <a:endParaRPr lang="en-LV" dirty="0"/>
          </a:p>
        </p:txBody>
      </p:sp>
      <p:sp>
        <p:nvSpPr>
          <p:cNvPr id="9" name="Slide Number Placeholder 8">
            <a:extLst>
              <a:ext uri="{FF2B5EF4-FFF2-40B4-BE49-F238E27FC236}">
                <a16:creationId xmlns:a16="http://schemas.microsoft.com/office/drawing/2014/main" id="{235DBC36-E137-5ED8-B7D1-8D2120183E51}"/>
              </a:ext>
            </a:extLst>
          </p:cNvPr>
          <p:cNvSpPr>
            <a:spLocks noGrp="1"/>
          </p:cNvSpPr>
          <p:nvPr>
            <p:ph type="sldNum" sz="quarter" idx="4"/>
          </p:nvPr>
        </p:nvSpPr>
        <p:spPr/>
        <p:txBody>
          <a:bodyPr/>
          <a:lstStyle/>
          <a:p>
            <a:pPr algn="ctr"/>
            <a:fld id="{1B1FABE7-5FE9-1F4F-B81B-652D979C6CA7}" type="slidenum">
              <a:rPr lang="en-LV" smtClean="0"/>
              <a:pPr algn="ctr"/>
              <a:t>30</a:t>
            </a:fld>
            <a:endParaRPr lang="en-LV" dirty="0"/>
          </a:p>
        </p:txBody>
      </p:sp>
      <p:sp>
        <p:nvSpPr>
          <p:cNvPr id="10" name="Text Placeholder 9">
            <a:extLst>
              <a:ext uri="{FF2B5EF4-FFF2-40B4-BE49-F238E27FC236}">
                <a16:creationId xmlns:a16="http://schemas.microsoft.com/office/drawing/2014/main" id="{AE6386F9-7497-25B4-06F8-D313F648470C}"/>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AD5B73BE-FC77-8E57-CC51-9392DD7B50C6}"/>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6169DA27-55C8-2E8F-3B73-D0B95D9AE6A1}"/>
              </a:ext>
            </a:extLst>
          </p:cNvPr>
          <p:cNvPicPr>
            <a:picLocks noChangeAspect="1"/>
          </p:cNvPicPr>
          <p:nvPr/>
        </p:nvPicPr>
        <p:blipFill>
          <a:blip r:embed="rId2"/>
          <a:stretch>
            <a:fillRect/>
          </a:stretch>
        </p:blipFill>
        <p:spPr>
          <a:xfrm>
            <a:off x="2651760" y="2735793"/>
            <a:ext cx="7900824" cy="3606433"/>
          </a:xfrm>
          <a:prstGeom prst="rect">
            <a:avLst/>
          </a:prstGeom>
        </p:spPr>
      </p:pic>
      <p:sp>
        <p:nvSpPr>
          <p:cNvPr id="8" name="Rectangle: Rounded Corners 7">
            <a:extLst>
              <a:ext uri="{FF2B5EF4-FFF2-40B4-BE49-F238E27FC236}">
                <a16:creationId xmlns:a16="http://schemas.microsoft.com/office/drawing/2014/main" id="{7B76E6E7-3265-13A2-BFC3-CBF73E66472B}"/>
              </a:ext>
            </a:extLst>
          </p:cNvPr>
          <p:cNvSpPr/>
          <p:nvPr/>
        </p:nvSpPr>
        <p:spPr>
          <a:xfrm>
            <a:off x="2987040" y="6123096"/>
            <a:ext cx="48006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311033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980B8-2705-8A42-44D7-04FAFB5D4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CA2A5-6284-9A97-DEA4-51549BFE738C}"/>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B62DCB14-1C9E-B48A-2630-C4077F5FD010}"/>
              </a:ext>
            </a:extLst>
          </p:cNvPr>
          <p:cNvSpPr>
            <a:spLocks noGrp="1"/>
          </p:cNvSpPr>
          <p:nvPr>
            <p:ph idx="1"/>
          </p:nvPr>
        </p:nvSpPr>
        <p:spPr>
          <a:xfrm>
            <a:off x="403761" y="1910317"/>
            <a:ext cx="11383942" cy="1518683"/>
          </a:xfrm>
        </p:spPr>
        <p:txBody>
          <a:bodyPr/>
          <a:lstStyle/>
          <a:p>
            <a:r>
              <a:rPr lang="lv-LV" dirty="0"/>
              <a:t>Pēc pieteikuma apstrādes pieteikuma veidotājam (DU datu administratoram) e-pastā atnāks informatīvi paziņojumi: par pieteikuma apstiprināšanu vai noraidīšanu, tāpat arī informācija, ja kādam no pieteikumā pievienotajiem DU darbiniekiem nebūs aktīva darba aizsardzības instruktāža</a:t>
            </a:r>
            <a:endParaRPr lang="en-LV" dirty="0"/>
          </a:p>
        </p:txBody>
      </p:sp>
      <p:sp>
        <p:nvSpPr>
          <p:cNvPr id="4" name="Text Placeholder 3">
            <a:extLst>
              <a:ext uri="{FF2B5EF4-FFF2-40B4-BE49-F238E27FC236}">
                <a16:creationId xmlns:a16="http://schemas.microsoft.com/office/drawing/2014/main" id="{CB6AE26C-10AD-78FD-A8D0-0A3AFFADF210}"/>
              </a:ext>
            </a:extLst>
          </p:cNvPr>
          <p:cNvSpPr>
            <a:spLocks noGrp="1"/>
          </p:cNvSpPr>
          <p:nvPr>
            <p:ph type="body" sz="quarter" idx="13"/>
          </p:nvPr>
        </p:nvSpPr>
        <p:spPr/>
        <p:txBody>
          <a:bodyPr/>
          <a:lstStyle/>
          <a:p>
            <a:r>
              <a:rPr lang="lv-LV" dirty="0"/>
              <a:t>Pieteikumi darbam objektā</a:t>
            </a:r>
            <a:endParaRPr lang="en-LV" dirty="0"/>
          </a:p>
        </p:txBody>
      </p:sp>
      <p:sp>
        <p:nvSpPr>
          <p:cNvPr id="9" name="Slide Number Placeholder 8">
            <a:extLst>
              <a:ext uri="{FF2B5EF4-FFF2-40B4-BE49-F238E27FC236}">
                <a16:creationId xmlns:a16="http://schemas.microsoft.com/office/drawing/2014/main" id="{14A87706-C99C-BAD7-D2D7-E38A4FD7C5A7}"/>
              </a:ext>
            </a:extLst>
          </p:cNvPr>
          <p:cNvSpPr>
            <a:spLocks noGrp="1"/>
          </p:cNvSpPr>
          <p:nvPr>
            <p:ph type="sldNum" sz="quarter" idx="4"/>
          </p:nvPr>
        </p:nvSpPr>
        <p:spPr/>
        <p:txBody>
          <a:bodyPr/>
          <a:lstStyle/>
          <a:p>
            <a:pPr algn="ctr"/>
            <a:fld id="{1B1FABE7-5FE9-1F4F-B81B-652D979C6CA7}" type="slidenum">
              <a:rPr lang="en-LV" smtClean="0"/>
              <a:pPr algn="ctr"/>
              <a:t>31</a:t>
            </a:fld>
            <a:endParaRPr lang="en-LV" dirty="0"/>
          </a:p>
        </p:txBody>
      </p:sp>
      <p:sp>
        <p:nvSpPr>
          <p:cNvPr id="10" name="Text Placeholder 9">
            <a:extLst>
              <a:ext uri="{FF2B5EF4-FFF2-40B4-BE49-F238E27FC236}">
                <a16:creationId xmlns:a16="http://schemas.microsoft.com/office/drawing/2014/main" id="{CF103457-D7D9-0AC8-7A5D-1A1C33C385FB}"/>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D98877FF-19C8-C4D9-AC9D-DD1F980A34C6}"/>
              </a:ext>
            </a:extLst>
          </p:cNvPr>
          <p:cNvSpPr>
            <a:spLocks noGrp="1"/>
          </p:cNvSpPr>
          <p:nvPr>
            <p:ph type="body" sz="quarter" idx="11"/>
          </p:nvPr>
        </p:nvSpPr>
        <p:spPr/>
        <p:txBody>
          <a:bodyPr/>
          <a:lstStyle/>
          <a:p>
            <a:endParaRPr lang="en-LV"/>
          </a:p>
        </p:txBody>
      </p:sp>
      <p:pic>
        <p:nvPicPr>
          <p:cNvPr id="6" name="Picture 5">
            <a:extLst>
              <a:ext uri="{FF2B5EF4-FFF2-40B4-BE49-F238E27FC236}">
                <a16:creationId xmlns:a16="http://schemas.microsoft.com/office/drawing/2014/main" id="{DBF01C04-ED59-691D-E7E6-9371285B183F}"/>
              </a:ext>
            </a:extLst>
          </p:cNvPr>
          <p:cNvPicPr>
            <a:picLocks noChangeAspect="1"/>
          </p:cNvPicPr>
          <p:nvPr/>
        </p:nvPicPr>
        <p:blipFill>
          <a:blip r:embed="rId2"/>
          <a:stretch>
            <a:fillRect/>
          </a:stretch>
        </p:blipFill>
        <p:spPr>
          <a:xfrm>
            <a:off x="1359675" y="3497782"/>
            <a:ext cx="3825035" cy="2907351"/>
          </a:xfrm>
          <a:prstGeom prst="rect">
            <a:avLst/>
          </a:prstGeom>
        </p:spPr>
      </p:pic>
      <p:pic>
        <p:nvPicPr>
          <p:cNvPr id="8" name="Picture 7">
            <a:extLst>
              <a:ext uri="{FF2B5EF4-FFF2-40B4-BE49-F238E27FC236}">
                <a16:creationId xmlns:a16="http://schemas.microsoft.com/office/drawing/2014/main" id="{0B5B6B20-153F-6916-A870-25A52E7C137C}"/>
              </a:ext>
            </a:extLst>
          </p:cNvPr>
          <p:cNvPicPr>
            <a:picLocks noChangeAspect="1"/>
          </p:cNvPicPr>
          <p:nvPr/>
        </p:nvPicPr>
        <p:blipFill>
          <a:blip r:embed="rId3"/>
          <a:stretch>
            <a:fillRect/>
          </a:stretch>
        </p:blipFill>
        <p:spPr>
          <a:xfrm>
            <a:off x="6820677" y="3429000"/>
            <a:ext cx="3716229" cy="2976133"/>
          </a:xfrm>
          <a:prstGeom prst="rect">
            <a:avLst/>
          </a:prstGeom>
        </p:spPr>
      </p:pic>
      <p:sp>
        <p:nvSpPr>
          <p:cNvPr id="5" name="Rectangle: Rounded Corners 4">
            <a:extLst>
              <a:ext uri="{FF2B5EF4-FFF2-40B4-BE49-F238E27FC236}">
                <a16:creationId xmlns:a16="http://schemas.microsoft.com/office/drawing/2014/main" id="{DB464803-AE52-8A38-1358-A2771F29DF52}"/>
              </a:ext>
            </a:extLst>
          </p:cNvPr>
          <p:cNvSpPr/>
          <p:nvPr/>
        </p:nvSpPr>
        <p:spPr>
          <a:xfrm>
            <a:off x="1484036" y="4643623"/>
            <a:ext cx="1663023"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6">
            <a:extLst>
              <a:ext uri="{FF2B5EF4-FFF2-40B4-BE49-F238E27FC236}">
                <a16:creationId xmlns:a16="http://schemas.microsoft.com/office/drawing/2014/main" id="{FEAFE151-B576-1432-6786-557E01F84530}"/>
              </a:ext>
            </a:extLst>
          </p:cNvPr>
          <p:cNvSpPr/>
          <p:nvPr/>
        </p:nvSpPr>
        <p:spPr>
          <a:xfrm>
            <a:off x="6938053" y="4602577"/>
            <a:ext cx="2625921"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Rounded Corners 11">
            <a:extLst>
              <a:ext uri="{FF2B5EF4-FFF2-40B4-BE49-F238E27FC236}">
                <a16:creationId xmlns:a16="http://schemas.microsoft.com/office/drawing/2014/main" id="{E7AB58BA-9F26-614C-E2BD-8F4573121AC7}"/>
              </a:ext>
            </a:extLst>
          </p:cNvPr>
          <p:cNvSpPr/>
          <p:nvPr/>
        </p:nvSpPr>
        <p:spPr>
          <a:xfrm>
            <a:off x="6938052" y="5134446"/>
            <a:ext cx="2625921" cy="51197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78148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20D8B-3B25-75AD-95AE-61D7D5A0A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72B5B-ECB8-A7B7-7F25-0D5B2D247E8F}"/>
              </a:ext>
            </a:extLst>
          </p:cNvPr>
          <p:cNvSpPr>
            <a:spLocks noGrp="1"/>
          </p:cNvSpPr>
          <p:nvPr>
            <p:ph type="title"/>
          </p:nvPr>
        </p:nvSpPr>
        <p:spPr/>
        <p:txBody>
          <a:bodyPr/>
          <a:lstStyle/>
          <a:p>
            <a:r>
              <a:rPr lang="lv-LV" dirty="0"/>
              <a:t>Darbs ar PTAPS</a:t>
            </a:r>
            <a:endParaRPr lang="en-LV" dirty="0"/>
          </a:p>
        </p:txBody>
      </p:sp>
      <p:sp>
        <p:nvSpPr>
          <p:cNvPr id="3" name="Content Placeholder 2">
            <a:extLst>
              <a:ext uri="{FF2B5EF4-FFF2-40B4-BE49-F238E27FC236}">
                <a16:creationId xmlns:a16="http://schemas.microsoft.com/office/drawing/2014/main" id="{A59659E8-3437-5231-8600-B175E0940B3B}"/>
              </a:ext>
            </a:extLst>
          </p:cNvPr>
          <p:cNvSpPr>
            <a:spLocks noGrp="1"/>
          </p:cNvSpPr>
          <p:nvPr>
            <p:ph idx="1"/>
          </p:nvPr>
        </p:nvSpPr>
        <p:spPr>
          <a:xfrm>
            <a:off x="403761" y="1910317"/>
            <a:ext cx="11383942" cy="1019495"/>
          </a:xfrm>
        </p:spPr>
        <p:txBody>
          <a:bodyPr/>
          <a:lstStyle/>
          <a:p>
            <a:r>
              <a:rPr lang="lv-LV" dirty="0"/>
              <a:t>Pēc pieteikuma apstiprināšanas informācija par pieteikumā minētajiem darbiniekiem automātiski tiks nosūtīta LE caurlaižu birojam</a:t>
            </a:r>
            <a:endParaRPr lang="en-LV" dirty="0"/>
          </a:p>
        </p:txBody>
      </p:sp>
      <p:sp>
        <p:nvSpPr>
          <p:cNvPr id="4" name="Text Placeholder 3">
            <a:extLst>
              <a:ext uri="{FF2B5EF4-FFF2-40B4-BE49-F238E27FC236}">
                <a16:creationId xmlns:a16="http://schemas.microsoft.com/office/drawing/2014/main" id="{39B42715-0C83-397B-A953-3EA2BA80BB11}"/>
              </a:ext>
            </a:extLst>
          </p:cNvPr>
          <p:cNvSpPr>
            <a:spLocks noGrp="1"/>
          </p:cNvSpPr>
          <p:nvPr>
            <p:ph type="body" sz="quarter" idx="13"/>
          </p:nvPr>
        </p:nvSpPr>
        <p:spPr/>
        <p:txBody>
          <a:bodyPr/>
          <a:lstStyle/>
          <a:p>
            <a:r>
              <a:rPr lang="lv-LV" dirty="0"/>
              <a:t>Pieteikumi darbam objektā</a:t>
            </a:r>
            <a:endParaRPr lang="en-LV" dirty="0"/>
          </a:p>
        </p:txBody>
      </p:sp>
      <p:sp>
        <p:nvSpPr>
          <p:cNvPr id="9" name="Slide Number Placeholder 8">
            <a:extLst>
              <a:ext uri="{FF2B5EF4-FFF2-40B4-BE49-F238E27FC236}">
                <a16:creationId xmlns:a16="http://schemas.microsoft.com/office/drawing/2014/main" id="{A9907868-D65B-89B0-B064-D22A659D3023}"/>
              </a:ext>
            </a:extLst>
          </p:cNvPr>
          <p:cNvSpPr>
            <a:spLocks noGrp="1"/>
          </p:cNvSpPr>
          <p:nvPr>
            <p:ph type="sldNum" sz="quarter" idx="4"/>
          </p:nvPr>
        </p:nvSpPr>
        <p:spPr/>
        <p:txBody>
          <a:bodyPr/>
          <a:lstStyle/>
          <a:p>
            <a:pPr algn="ctr"/>
            <a:fld id="{1B1FABE7-5FE9-1F4F-B81B-652D979C6CA7}" type="slidenum">
              <a:rPr lang="en-LV" smtClean="0"/>
              <a:pPr algn="ctr"/>
              <a:t>32</a:t>
            </a:fld>
            <a:endParaRPr lang="en-LV" dirty="0"/>
          </a:p>
        </p:txBody>
      </p:sp>
      <p:sp>
        <p:nvSpPr>
          <p:cNvPr id="10" name="Text Placeholder 9">
            <a:extLst>
              <a:ext uri="{FF2B5EF4-FFF2-40B4-BE49-F238E27FC236}">
                <a16:creationId xmlns:a16="http://schemas.microsoft.com/office/drawing/2014/main" id="{FD304B94-E625-2ABC-C9D7-B2DE47EB62BB}"/>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2A9BED37-FDFA-D8AF-FF7B-5277DBC0D402}"/>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318672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06EC-EA42-0C73-04D5-34A6B026785B}"/>
              </a:ext>
            </a:extLst>
          </p:cNvPr>
          <p:cNvSpPr>
            <a:spLocks noGrp="1"/>
          </p:cNvSpPr>
          <p:nvPr>
            <p:ph type="ctrTitle"/>
          </p:nvPr>
        </p:nvSpPr>
        <p:spPr/>
        <p:txBody>
          <a:bodyPr/>
          <a:lstStyle/>
          <a:p>
            <a:endParaRPr lang="en-LV"/>
          </a:p>
        </p:txBody>
      </p:sp>
      <p:sp>
        <p:nvSpPr>
          <p:cNvPr id="3" name="Text Placeholder 2">
            <a:extLst>
              <a:ext uri="{FF2B5EF4-FFF2-40B4-BE49-F238E27FC236}">
                <a16:creationId xmlns:a16="http://schemas.microsoft.com/office/drawing/2014/main" id="{E0481603-8035-645E-DAF6-A050065A519F}"/>
              </a:ext>
            </a:extLst>
          </p:cNvPr>
          <p:cNvSpPr>
            <a:spLocks noGrp="1"/>
          </p:cNvSpPr>
          <p:nvPr>
            <p:ph type="body" sz="quarter" idx="10"/>
          </p:nvPr>
        </p:nvSpPr>
        <p:spPr/>
        <p:txBody>
          <a:bodyPr/>
          <a:lstStyle/>
          <a:p>
            <a:r>
              <a:rPr lang="lv-LV" dirty="0"/>
              <a:t>Atbalsts par PTAPS </a:t>
            </a:r>
          </a:p>
          <a:p>
            <a:pPr rtl="0"/>
            <a:r>
              <a:rPr lang="lv-LV" sz="1800" b="1" i="0" u="none" strike="noStrike" baseline="0" dirty="0">
                <a:solidFill>
                  <a:srgbClr val="000000"/>
                </a:solidFill>
                <a:latin typeface="Arial Bold" panose="020B0704020202020204" pitchFamily="34" charset="0"/>
              </a:rPr>
              <a:t>Rolands Krēsliņš</a:t>
            </a:r>
            <a:br>
              <a:rPr lang="lv-LV" sz="1800" b="0" i="0" u="none" strike="noStrike" baseline="0" dirty="0">
                <a:solidFill>
                  <a:srgbClr val="000000"/>
                </a:solidFill>
                <a:latin typeface="Helvetica" panose="020B0604020202020204" pitchFamily="34" charset="0"/>
              </a:rPr>
            </a:br>
            <a:br>
              <a:rPr lang="lv-LV" sz="1800" b="0" i="0" u="none" strike="noStrike" baseline="0" dirty="0">
                <a:solidFill>
                  <a:srgbClr val="000000"/>
                </a:solidFill>
                <a:latin typeface="Helvetica" panose="020B0604020202020204" pitchFamily="34" charset="0"/>
              </a:rPr>
            </a:br>
            <a:r>
              <a:rPr lang="lv-LV" sz="1800" b="0" i="0" u="none" strike="noStrike" baseline="0" dirty="0">
                <a:solidFill>
                  <a:srgbClr val="000000"/>
                </a:solidFill>
                <a:latin typeface="Helvetica" panose="020B0604020202020204" pitchFamily="34" charset="0"/>
              </a:rPr>
              <a:t>Inspekcija / Tehniskās uzraudzības eksperts</a:t>
            </a:r>
          </a:p>
          <a:p>
            <a:pPr rtl="0"/>
            <a:r>
              <a:rPr lang="lv-LV" sz="1800" b="0" i="0" u="none" strike="noStrike" baseline="0" dirty="0">
                <a:solidFill>
                  <a:srgbClr val="000000"/>
                </a:solidFill>
                <a:latin typeface="Helvetica" panose="020B0604020202020204" pitchFamily="34" charset="0"/>
                <a:hlinkClick r:id="rId2"/>
              </a:rPr>
              <a:t>28235, 67728235, 29134824</a:t>
            </a:r>
          </a:p>
          <a:p>
            <a:pPr rtl="0"/>
            <a:r>
              <a:rPr lang="lv-LV" sz="1800" b="0" i="0" u="none" strike="noStrike" baseline="0" dirty="0">
                <a:solidFill>
                  <a:srgbClr val="000000"/>
                </a:solidFill>
                <a:latin typeface="Helvetica" panose="020B0604020202020204" pitchFamily="34" charset="0"/>
                <a:hlinkClick r:id="rId3"/>
              </a:rPr>
              <a:t>rolands.kreslins@latvenergo.lv </a:t>
            </a:r>
            <a:endParaRPr lang="en-LV" dirty="0"/>
          </a:p>
        </p:txBody>
      </p:sp>
    </p:spTree>
    <p:extLst>
      <p:ext uri="{BB962C8B-B14F-4D97-AF65-F5344CB8AC3E}">
        <p14:creationId xmlns:p14="http://schemas.microsoft.com/office/powerpoint/2010/main" val="376052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E12E8-5EB8-25C4-C5E6-7A3A114D2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58EEF-CDB6-2B7F-B739-A4A1BAD1BF47}"/>
              </a:ext>
            </a:extLst>
          </p:cNvPr>
          <p:cNvSpPr>
            <a:spLocks noGrp="1"/>
          </p:cNvSpPr>
          <p:nvPr>
            <p:ph type="title"/>
          </p:nvPr>
        </p:nvSpPr>
        <p:spPr/>
        <p:txBody>
          <a:bodyPr/>
          <a:lstStyle/>
          <a:p>
            <a:r>
              <a:rPr lang="lv-LV" dirty="0"/>
              <a:t>Reģistrācijas pieteikums</a:t>
            </a:r>
            <a:endParaRPr lang="en-LV" dirty="0"/>
          </a:p>
        </p:txBody>
      </p:sp>
      <p:sp>
        <p:nvSpPr>
          <p:cNvPr id="7" name="Content Placeholder 6">
            <a:extLst>
              <a:ext uri="{FF2B5EF4-FFF2-40B4-BE49-F238E27FC236}">
                <a16:creationId xmlns:a16="http://schemas.microsoft.com/office/drawing/2014/main" id="{2AD46F36-123F-1014-FF62-99C381627B23}"/>
              </a:ext>
            </a:extLst>
          </p:cNvPr>
          <p:cNvSpPr>
            <a:spLocks noGrp="1"/>
          </p:cNvSpPr>
          <p:nvPr>
            <p:ph idx="16"/>
          </p:nvPr>
        </p:nvSpPr>
        <p:spPr>
          <a:xfrm>
            <a:off x="403760" y="1894959"/>
            <a:ext cx="3337816" cy="2798339"/>
          </a:xfrm>
        </p:spPr>
        <p:txBody>
          <a:bodyPr/>
          <a:lstStyle/>
          <a:p>
            <a:r>
              <a:rPr lang="lv-LV" sz="2400" dirty="0"/>
              <a:t>Darbuzņēmēja </a:t>
            </a:r>
            <a:r>
              <a:rPr lang="lv-LV" dirty="0"/>
              <a:t>deleģētais pārstāvis </a:t>
            </a:r>
            <a:r>
              <a:rPr lang="lv-LV" sz="2400" dirty="0"/>
              <a:t>aizpilda reģistrācijas pieteikuma pirmo daļu un ieliek ķeksi «Sadarbība ar kapitālsabiedrību» – AS «Latvenergo»</a:t>
            </a:r>
          </a:p>
          <a:p>
            <a:endParaRPr lang="en-LV" dirty="0"/>
          </a:p>
        </p:txBody>
      </p:sp>
      <p:sp>
        <p:nvSpPr>
          <p:cNvPr id="8" name="Text Placeholder 7">
            <a:extLst>
              <a:ext uri="{FF2B5EF4-FFF2-40B4-BE49-F238E27FC236}">
                <a16:creationId xmlns:a16="http://schemas.microsoft.com/office/drawing/2014/main" id="{48BDAD9E-F9A9-45B7-56D8-E0C299AEE521}"/>
              </a:ext>
            </a:extLst>
          </p:cNvPr>
          <p:cNvSpPr>
            <a:spLocks noGrp="1"/>
          </p:cNvSpPr>
          <p:nvPr>
            <p:ph type="body" sz="quarter" idx="17"/>
          </p:nvPr>
        </p:nvSpPr>
        <p:spPr/>
        <p:txBody>
          <a:bodyPr/>
          <a:lstStyle/>
          <a:p>
            <a:r>
              <a:rPr lang="lv-LV" dirty="0"/>
              <a:t>2.solis</a:t>
            </a:r>
            <a:endParaRPr lang="en-LV" dirty="0"/>
          </a:p>
        </p:txBody>
      </p:sp>
      <p:sp>
        <p:nvSpPr>
          <p:cNvPr id="9" name="Slide Number Placeholder 8">
            <a:extLst>
              <a:ext uri="{FF2B5EF4-FFF2-40B4-BE49-F238E27FC236}">
                <a16:creationId xmlns:a16="http://schemas.microsoft.com/office/drawing/2014/main" id="{32F07E40-FE8F-A25F-F453-85E262912B21}"/>
              </a:ext>
            </a:extLst>
          </p:cNvPr>
          <p:cNvSpPr>
            <a:spLocks noGrp="1"/>
          </p:cNvSpPr>
          <p:nvPr>
            <p:ph type="sldNum" sz="quarter" idx="4"/>
          </p:nvPr>
        </p:nvSpPr>
        <p:spPr/>
        <p:txBody>
          <a:bodyPr/>
          <a:lstStyle/>
          <a:p>
            <a:pPr algn="ctr"/>
            <a:fld id="{1B1FABE7-5FE9-1F4F-B81B-652D979C6CA7}" type="slidenum">
              <a:rPr lang="en-LV" smtClean="0"/>
              <a:pPr algn="ctr"/>
              <a:t>4</a:t>
            </a:fld>
            <a:endParaRPr lang="en-LV" dirty="0"/>
          </a:p>
        </p:txBody>
      </p:sp>
      <p:sp>
        <p:nvSpPr>
          <p:cNvPr id="10" name="Text Placeholder 9">
            <a:extLst>
              <a:ext uri="{FF2B5EF4-FFF2-40B4-BE49-F238E27FC236}">
                <a16:creationId xmlns:a16="http://schemas.microsoft.com/office/drawing/2014/main" id="{96A3122E-3CFF-8072-37A0-FFFCA1828BA6}"/>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CF4F0DAC-6FB3-E109-E77B-958865620170}"/>
              </a:ext>
            </a:extLst>
          </p:cNvPr>
          <p:cNvSpPr>
            <a:spLocks noGrp="1"/>
          </p:cNvSpPr>
          <p:nvPr>
            <p:ph type="body" sz="quarter" idx="11"/>
          </p:nvPr>
        </p:nvSpPr>
        <p:spPr/>
        <p:txBody>
          <a:bodyPr/>
          <a:lstStyle/>
          <a:p>
            <a:endParaRPr lang="en-LV"/>
          </a:p>
        </p:txBody>
      </p:sp>
      <p:pic>
        <p:nvPicPr>
          <p:cNvPr id="3" name="Picture 2">
            <a:extLst>
              <a:ext uri="{FF2B5EF4-FFF2-40B4-BE49-F238E27FC236}">
                <a16:creationId xmlns:a16="http://schemas.microsoft.com/office/drawing/2014/main" id="{D4BF10FC-7631-292E-C781-0C760FFD4830}"/>
              </a:ext>
            </a:extLst>
          </p:cNvPr>
          <p:cNvPicPr>
            <a:picLocks noChangeAspect="1"/>
          </p:cNvPicPr>
          <p:nvPr/>
        </p:nvPicPr>
        <p:blipFill>
          <a:blip r:embed="rId2"/>
          <a:stretch>
            <a:fillRect/>
          </a:stretch>
        </p:blipFill>
        <p:spPr>
          <a:xfrm>
            <a:off x="5214819" y="1957142"/>
            <a:ext cx="4043996" cy="3707871"/>
          </a:xfrm>
          <a:prstGeom prst="rect">
            <a:avLst/>
          </a:prstGeom>
        </p:spPr>
      </p:pic>
      <p:sp>
        <p:nvSpPr>
          <p:cNvPr id="6" name="Rectangle: Rounded Corners 5">
            <a:extLst>
              <a:ext uri="{FF2B5EF4-FFF2-40B4-BE49-F238E27FC236}">
                <a16:creationId xmlns:a16="http://schemas.microsoft.com/office/drawing/2014/main" id="{1976B8B9-C558-6F2A-089F-B0DF3E929FF1}"/>
              </a:ext>
            </a:extLst>
          </p:cNvPr>
          <p:cNvSpPr/>
          <p:nvPr/>
        </p:nvSpPr>
        <p:spPr>
          <a:xfrm>
            <a:off x="5214819" y="4449458"/>
            <a:ext cx="838200" cy="17588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Rounded Corners 11">
            <a:extLst>
              <a:ext uri="{FF2B5EF4-FFF2-40B4-BE49-F238E27FC236}">
                <a16:creationId xmlns:a16="http://schemas.microsoft.com/office/drawing/2014/main" id="{4E7C0D93-5E7A-315E-FC10-943B85D69CCB}"/>
              </a:ext>
            </a:extLst>
          </p:cNvPr>
          <p:cNvSpPr/>
          <p:nvPr/>
        </p:nvSpPr>
        <p:spPr>
          <a:xfrm>
            <a:off x="6518954" y="5421173"/>
            <a:ext cx="1413466"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Rectangle: Rounded Corners 3">
            <a:extLst>
              <a:ext uri="{FF2B5EF4-FFF2-40B4-BE49-F238E27FC236}">
                <a16:creationId xmlns:a16="http://schemas.microsoft.com/office/drawing/2014/main" id="{DC0D8905-5ADD-3470-625C-FE578973B850}"/>
              </a:ext>
            </a:extLst>
          </p:cNvPr>
          <p:cNvSpPr/>
          <p:nvPr/>
        </p:nvSpPr>
        <p:spPr>
          <a:xfrm>
            <a:off x="5257798" y="4832946"/>
            <a:ext cx="1844041" cy="17588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Rectangle: Rounded Corners 4">
            <a:extLst>
              <a:ext uri="{FF2B5EF4-FFF2-40B4-BE49-F238E27FC236}">
                <a16:creationId xmlns:a16="http://schemas.microsoft.com/office/drawing/2014/main" id="{76069C85-0176-8D47-97EA-2F97745882BE}"/>
              </a:ext>
            </a:extLst>
          </p:cNvPr>
          <p:cNvSpPr/>
          <p:nvPr/>
        </p:nvSpPr>
        <p:spPr>
          <a:xfrm>
            <a:off x="6534194" y="5080094"/>
            <a:ext cx="1413466" cy="24383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0419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CA6F-6DC3-078C-8CFA-12414CF5B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B229A-2ADC-9D29-ED49-B223950E8885}"/>
              </a:ext>
            </a:extLst>
          </p:cNvPr>
          <p:cNvSpPr>
            <a:spLocks noGrp="1"/>
          </p:cNvSpPr>
          <p:nvPr>
            <p:ph type="title"/>
          </p:nvPr>
        </p:nvSpPr>
        <p:spPr/>
        <p:txBody>
          <a:bodyPr/>
          <a:lstStyle/>
          <a:p>
            <a:r>
              <a:rPr lang="lv-LV" dirty="0"/>
              <a:t>Reģistrācijas pieteikums</a:t>
            </a:r>
            <a:endParaRPr lang="en-LV" dirty="0"/>
          </a:p>
        </p:txBody>
      </p:sp>
      <p:sp>
        <p:nvSpPr>
          <p:cNvPr id="7" name="Content Placeholder 6">
            <a:extLst>
              <a:ext uri="{FF2B5EF4-FFF2-40B4-BE49-F238E27FC236}">
                <a16:creationId xmlns:a16="http://schemas.microsoft.com/office/drawing/2014/main" id="{CA79777E-5E10-4A03-9D2D-B2AEEF1F2A06}"/>
              </a:ext>
            </a:extLst>
          </p:cNvPr>
          <p:cNvSpPr>
            <a:spLocks noGrp="1"/>
          </p:cNvSpPr>
          <p:nvPr>
            <p:ph idx="16"/>
          </p:nvPr>
        </p:nvSpPr>
        <p:spPr>
          <a:xfrm>
            <a:off x="403760" y="1894959"/>
            <a:ext cx="11384478" cy="1092081"/>
          </a:xfrm>
        </p:spPr>
        <p:txBody>
          <a:bodyPr/>
          <a:lstStyle/>
          <a:p>
            <a:r>
              <a:rPr lang="lv-LV" sz="2400" dirty="0"/>
              <a:t>Reģistrācijas pieteikumā pēc ķekša ielikšanas AS «Latvenergo» atveras papildu aizpildāmie lauki ar informāciju par līgumu (vai sadarbības vēstuli). Kad visa prasītā informācija aizpildīta, iesniedzam reģistrācijas pieteikumu.</a:t>
            </a:r>
          </a:p>
        </p:txBody>
      </p:sp>
      <p:sp>
        <p:nvSpPr>
          <p:cNvPr id="8" name="Text Placeholder 7">
            <a:extLst>
              <a:ext uri="{FF2B5EF4-FFF2-40B4-BE49-F238E27FC236}">
                <a16:creationId xmlns:a16="http://schemas.microsoft.com/office/drawing/2014/main" id="{60D1DDD8-83CD-4EF4-01EA-49C5ED623F84}"/>
              </a:ext>
            </a:extLst>
          </p:cNvPr>
          <p:cNvSpPr>
            <a:spLocks noGrp="1"/>
          </p:cNvSpPr>
          <p:nvPr>
            <p:ph type="body" sz="quarter" idx="17"/>
          </p:nvPr>
        </p:nvSpPr>
        <p:spPr/>
        <p:txBody>
          <a:bodyPr/>
          <a:lstStyle/>
          <a:p>
            <a:r>
              <a:rPr lang="lv-LV" dirty="0"/>
              <a:t>3.solis</a:t>
            </a:r>
            <a:endParaRPr lang="en-LV" dirty="0"/>
          </a:p>
        </p:txBody>
      </p:sp>
      <p:sp>
        <p:nvSpPr>
          <p:cNvPr id="9" name="Slide Number Placeholder 8">
            <a:extLst>
              <a:ext uri="{FF2B5EF4-FFF2-40B4-BE49-F238E27FC236}">
                <a16:creationId xmlns:a16="http://schemas.microsoft.com/office/drawing/2014/main" id="{2BCD3C36-99EA-8388-7E02-7B01E2383017}"/>
              </a:ext>
            </a:extLst>
          </p:cNvPr>
          <p:cNvSpPr>
            <a:spLocks noGrp="1"/>
          </p:cNvSpPr>
          <p:nvPr>
            <p:ph type="sldNum" sz="quarter" idx="4"/>
          </p:nvPr>
        </p:nvSpPr>
        <p:spPr/>
        <p:txBody>
          <a:bodyPr/>
          <a:lstStyle/>
          <a:p>
            <a:pPr algn="ctr"/>
            <a:fld id="{1B1FABE7-5FE9-1F4F-B81B-652D979C6CA7}" type="slidenum">
              <a:rPr lang="en-LV" smtClean="0"/>
              <a:pPr algn="ctr"/>
              <a:t>5</a:t>
            </a:fld>
            <a:endParaRPr lang="en-LV" dirty="0"/>
          </a:p>
        </p:txBody>
      </p:sp>
      <p:sp>
        <p:nvSpPr>
          <p:cNvPr id="10" name="Text Placeholder 9">
            <a:extLst>
              <a:ext uri="{FF2B5EF4-FFF2-40B4-BE49-F238E27FC236}">
                <a16:creationId xmlns:a16="http://schemas.microsoft.com/office/drawing/2014/main" id="{C6912619-7BFC-A565-F9E0-B8CBAEA0BBA2}"/>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3A04D163-4A4F-55CB-D744-20ED213CDA96}"/>
              </a:ext>
            </a:extLst>
          </p:cNvPr>
          <p:cNvSpPr>
            <a:spLocks noGrp="1"/>
          </p:cNvSpPr>
          <p:nvPr>
            <p:ph type="body" sz="quarter" idx="11"/>
          </p:nvPr>
        </p:nvSpPr>
        <p:spPr/>
        <p:txBody>
          <a:bodyPr/>
          <a:lstStyle/>
          <a:p>
            <a:endParaRPr lang="en-LV"/>
          </a:p>
        </p:txBody>
      </p:sp>
      <p:pic>
        <p:nvPicPr>
          <p:cNvPr id="3" name="Picture 2">
            <a:extLst>
              <a:ext uri="{FF2B5EF4-FFF2-40B4-BE49-F238E27FC236}">
                <a16:creationId xmlns:a16="http://schemas.microsoft.com/office/drawing/2014/main" id="{E19C1DBA-38D7-1920-FA45-4A031AD0D167}"/>
              </a:ext>
            </a:extLst>
          </p:cNvPr>
          <p:cNvPicPr>
            <a:picLocks noChangeAspect="1"/>
          </p:cNvPicPr>
          <p:nvPr/>
        </p:nvPicPr>
        <p:blipFill>
          <a:blip r:embed="rId2"/>
          <a:stretch>
            <a:fillRect/>
          </a:stretch>
        </p:blipFill>
        <p:spPr>
          <a:xfrm>
            <a:off x="1080693" y="3190787"/>
            <a:ext cx="4183299" cy="3213337"/>
          </a:xfrm>
          <a:prstGeom prst="rect">
            <a:avLst/>
          </a:prstGeom>
        </p:spPr>
      </p:pic>
      <p:pic>
        <p:nvPicPr>
          <p:cNvPr id="4" name="Picture 3">
            <a:extLst>
              <a:ext uri="{FF2B5EF4-FFF2-40B4-BE49-F238E27FC236}">
                <a16:creationId xmlns:a16="http://schemas.microsoft.com/office/drawing/2014/main" id="{E864F150-B5E7-756E-8ED6-C547FA5253A6}"/>
              </a:ext>
            </a:extLst>
          </p:cNvPr>
          <p:cNvPicPr>
            <a:picLocks noChangeAspect="1"/>
          </p:cNvPicPr>
          <p:nvPr/>
        </p:nvPicPr>
        <p:blipFill>
          <a:blip r:embed="rId3"/>
          <a:stretch>
            <a:fillRect/>
          </a:stretch>
        </p:blipFill>
        <p:spPr>
          <a:xfrm>
            <a:off x="6928008" y="3139118"/>
            <a:ext cx="4303872" cy="3265007"/>
          </a:xfrm>
          <a:prstGeom prst="rect">
            <a:avLst/>
          </a:prstGeom>
        </p:spPr>
      </p:pic>
      <p:sp>
        <p:nvSpPr>
          <p:cNvPr id="5" name="Rectangle: Rounded Corners 4">
            <a:extLst>
              <a:ext uri="{FF2B5EF4-FFF2-40B4-BE49-F238E27FC236}">
                <a16:creationId xmlns:a16="http://schemas.microsoft.com/office/drawing/2014/main" id="{FA174410-9127-B92C-F68F-13C5CB0A4D0D}"/>
              </a:ext>
            </a:extLst>
          </p:cNvPr>
          <p:cNvSpPr/>
          <p:nvPr/>
        </p:nvSpPr>
        <p:spPr>
          <a:xfrm>
            <a:off x="1080693" y="3412327"/>
            <a:ext cx="838200" cy="15383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ectangle: Rounded Corners 5">
            <a:extLst>
              <a:ext uri="{FF2B5EF4-FFF2-40B4-BE49-F238E27FC236}">
                <a16:creationId xmlns:a16="http://schemas.microsoft.com/office/drawing/2014/main" id="{E08FEF10-50A1-47A7-01AF-7DE35F80AF78}"/>
              </a:ext>
            </a:extLst>
          </p:cNvPr>
          <p:cNvSpPr/>
          <p:nvPr/>
        </p:nvSpPr>
        <p:spPr>
          <a:xfrm>
            <a:off x="6938054" y="5545927"/>
            <a:ext cx="2000206"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Rounded Corners 11">
            <a:extLst>
              <a:ext uri="{FF2B5EF4-FFF2-40B4-BE49-F238E27FC236}">
                <a16:creationId xmlns:a16="http://schemas.microsoft.com/office/drawing/2014/main" id="{6E8C228F-6A24-8B98-4F5F-8D88DC6554F0}"/>
              </a:ext>
            </a:extLst>
          </p:cNvPr>
          <p:cNvSpPr/>
          <p:nvPr/>
        </p:nvSpPr>
        <p:spPr>
          <a:xfrm>
            <a:off x="8343899" y="6140238"/>
            <a:ext cx="1458261"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Rounded Corners 12">
            <a:extLst>
              <a:ext uri="{FF2B5EF4-FFF2-40B4-BE49-F238E27FC236}">
                <a16:creationId xmlns:a16="http://schemas.microsoft.com/office/drawing/2014/main" id="{AF7AB8D0-845F-EF8C-C3AB-B535F15281C2}"/>
              </a:ext>
            </a:extLst>
          </p:cNvPr>
          <p:cNvSpPr/>
          <p:nvPr/>
        </p:nvSpPr>
        <p:spPr>
          <a:xfrm>
            <a:off x="8350813" y="5841600"/>
            <a:ext cx="1458261"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89152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0A43-8D5B-667D-C085-098E8FB29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FA596-1F98-8909-88AF-3BA09C2C6F7C}"/>
              </a:ext>
            </a:extLst>
          </p:cNvPr>
          <p:cNvSpPr>
            <a:spLocks noGrp="1"/>
          </p:cNvSpPr>
          <p:nvPr>
            <p:ph type="title"/>
          </p:nvPr>
        </p:nvSpPr>
        <p:spPr/>
        <p:txBody>
          <a:bodyPr/>
          <a:lstStyle/>
          <a:p>
            <a:r>
              <a:rPr lang="lv-LV" dirty="0"/>
              <a:t>Reģistrācijas pieteikums</a:t>
            </a:r>
            <a:endParaRPr lang="en-LV" dirty="0"/>
          </a:p>
        </p:txBody>
      </p:sp>
      <p:sp>
        <p:nvSpPr>
          <p:cNvPr id="7" name="Content Placeholder 6">
            <a:extLst>
              <a:ext uri="{FF2B5EF4-FFF2-40B4-BE49-F238E27FC236}">
                <a16:creationId xmlns:a16="http://schemas.microsoft.com/office/drawing/2014/main" id="{11B9A185-06C6-9B2E-5B5D-D3247E9023F4}"/>
              </a:ext>
            </a:extLst>
          </p:cNvPr>
          <p:cNvSpPr>
            <a:spLocks noGrp="1"/>
          </p:cNvSpPr>
          <p:nvPr>
            <p:ph idx="16"/>
          </p:nvPr>
        </p:nvSpPr>
        <p:spPr>
          <a:xfrm>
            <a:off x="403760" y="1894959"/>
            <a:ext cx="11384478" cy="764421"/>
          </a:xfrm>
        </p:spPr>
        <p:txBody>
          <a:bodyPr/>
          <a:lstStyle/>
          <a:p>
            <a:r>
              <a:rPr lang="lv-LV" sz="2400" dirty="0"/>
              <a:t>Pēc veiksmīgas reģistrācijas pieteikuma iesniegšanas parādās sekojošs informatīvais paziņojums.</a:t>
            </a:r>
          </a:p>
        </p:txBody>
      </p:sp>
      <p:sp>
        <p:nvSpPr>
          <p:cNvPr id="8" name="Text Placeholder 7">
            <a:extLst>
              <a:ext uri="{FF2B5EF4-FFF2-40B4-BE49-F238E27FC236}">
                <a16:creationId xmlns:a16="http://schemas.microsoft.com/office/drawing/2014/main" id="{0481C2FE-1722-E59E-9E4A-EBB5C8CF1DF7}"/>
              </a:ext>
            </a:extLst>
          </p:cNvPr>
          <p:cNvSpPr>
            <a:spLocks noGrp="1"/>
          </p:cNvSpPr>
          <p:nvPr>
            <p:ph type="body" sz="quarter" idx="17"/>
          </p:nvPr>
        </p:nvSpPr>
        <p:spPr/>
        <p:txBody>
          <a:bodyPr/>
          <a:lstStyle/>
          <a:p>
            <a:r>
              <a:rPr lang="lv-LV" dirty="0"/>
              <a:t>4.solis</a:t>
            </a:r>
            <a:endParaRPr lang="en-LV" dirty="0"/>
          </a:p>
        </p:txBody>
      </p:sp>
      <p:sp>
        <p:nvSpPr>
          <p:cNvPr id="9" name="Slide Number Placeholder 8">
            <a:extLst>
              <a:ext uri="{FF2B5EF4-FFF2-40B4-BE49-F238E27FC236}">
                <a16:creationId xmlns:a16="http://schemas.microsoft.com/office/drawing/2014/main" id="{AA1E1518-23C8-0D13-8EC6-F0731363B494}"/>
              </a:ext>
            </a:extLst>
          </p:cNvPr>
          <p:cNvSpPr>
            <a:spLocks noGrp="1"/>
          </p:cNvSpPr>
          <p:nvPr>
            <p:ph type="sldNum" sz="quarter" idx="4"/>
          </p:nvPr>
        </p:nvSpPr>
        <p:spPr/>
        <p:txBody>
          <a:bodyPr/>
          <a:lstStyle/>
          <a:p>
            <a:pPr algn="ctr"/>
            <a:fld id="{1B1FABE7-5FE9-1F4F-B81B-652D979C6CA7}" type="slidenum">
              <a:rPr lang="en-LV" smtClean="0"/>
              <a:pPr algn="ctr"/>
              <a:t>6</a:t>
            </a:fld>
            <a:endParaRPr lang="en-LV" dirty="0"/>
          </a:p>
        </p:txBody>
      </p:sp>
      <p:sp>
        <p:nvSpPr>
          <p:cNvPr id="10" name="Text Placeholder 9">
            <a:extLst>
              <a:ext uri="{FF2B5EF4-FFF2-40B4-BE49-F238E27FC236}">
                <a16:creationId xmlns:a16="http://schemas.microsoft.com/office/drawing/2014/main" id="{CCCC1951-A5FE-1C11-B09D-3F652747C08B}"/>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A405DA09-AB9E-CCF2-628F-9FC393768E4D}"/>
              </a:ext>
            </a:extLst>
          </p:cNvPr>
          <p:cNvSpPr>
            <a:spLocks noGrp="1"/>
          </p:cNvSpPr>
          <p:nvPr>
            <p:ph type="body" sz="quarter" idx="11"/>
          </p:nvPr>
        </p:nvSpPr>
        <p:spPr/>
        <p:txBody>
          <a:bodyPr/>
          <a:lstStyle/>
          <a:p>
            <a:endParaRPr lang="en-LV"/>
          </a:p>
        </p:txBody>
      </p:sp>
      <p:pic>
        <p:nvPicPr>
          <p:cNvPr id="3" name="Picture 2">
            <a:extLst>
              <a:ext uri="{FF2B5EF4-FFF2-40B4-BE49-F238E27FC236}">
                <a16:creationId xmlns:a16="http://schemas.microsoft.com/office/drawing/2014/main" id="{9DF2AE1F-E938-014B-69FD-9A65A00D9711}"/>
              </a:ext>
            </a:extLst>
          </p:cNvPr>
          <p:cNvPicPr>
            <a:picLocks noChangeAspect="1"/>
          </p:cNvPicPr>
          <p:nvPr/>
        </p:nvPicPr>
        <p:blipFill>
          <a:blip r:embed="rId2"/>
          <a:stretch>
            <a:fillRect/>
          </a:stretch>
        </p:blipFill>
        <p:spPr>
          <a:xfrm>
            <a:off x="2600051" y="2700986"/>
            <a:ext cx="6488513" cy="3559845"/>
          </a:xfrm>
          <a:prstGeom prst="rect">
            <a:avLst/>
          </a:prstGeom>
        </p:spPr>
      </p:pic>
      <p:sp>
        <p:nvSpPr>
          <p:cNvPr id="4" name="Rectangle: Rounded Corners 3">
            <a:extLst>
              <a:ext uri="{FF2B5EF4-FFF2-40B4-BE49-F238E27FC236}">
                <a16:creationId xmlns:a16="http://schemas.microsoft.com/office/drawing/2014/main" id="{1C5A8E51-6B4E-3951-3147-DD92E130D180}"/>
              </a:ext>
            </a:extLst>
          </p:cNvPr>
          <p:cNvSpPr/>
          <p:nvPr/>
        </p:nvSpPr>
        <p:spPr>
          <a:xfrm>
            <a:off x="2334142" y="2659380"/>
            <a:ext cx="7007977" cy="67270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4810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33620-6858-D054-68E6-EB488873F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AA0CA-4080-C733-538F-1A324507B7A8}"/>
              </a:ext>
            </a:extLst>
          </p:cNvPr>
          <p:cNvSpPr>
            <a:spLocks noGrp="1"/>
          </p:cNvSpPr>
          <p:nvPr>
            <p:ph type="title"/>
          </p:nvPr>
        </p:nvSpPr>
        <p:spPr/>
        <p:txBody>
          <a:bodyPr/>
          <a:lstStyle/>
          <a:p>
            <a:r>
              <a:rPr lang="lv-LV" dirty="0"/>
              <a:t>Reģistrācijas pieteikums</a:t>
            </a:r>
            <a:endParaRPr lang="en-LV" dirty="0"/>
          </a:p>
        </p:txBody>
      </p:sp>
      <p:sp>
        <p:nvSpPr>
          <p:cNvPr id="7" name="Content Placeholder 6">
            <a:extLst>
              <a:ext uri="{FF2B5EF4-FFF2-40B4-BE49-F238E27FC236}">
                <a16:creationId xmlns:a16="http://schemas.microsoft.com/office/drawing/2014/main" id="{598F41AF-E86E-CBC3-D81C-8BA668A11B36}"/>
              </a:ext>
            </a:extLst>
          </p:cNvPr>
          <p:cNvSpPr>
            <a:spLocks noGrp="1"/>
          </p:cNvSpPr>
          <p:nvPr>
            <p:ph idx="16"/>
          </p:nvPr>
        </p:nvSpPr>
        <p:spPr>
          <a:xfrm>
            <a:off x="403760" y="1894959"/>
            <a:ext cx="11384478" cy="1107321"/>
          </a:xfrm>
        </p:spPr>
        <p:txBody>
          <a:bodyPr/>
          <a:lstStyle/>
          <a:p>
            <a:r>
              <a:rPr lang="lv-LV" sz="2400" dirty="0"/>
              <a:t>Kad AS «Latvenergo» pusē jūsu reģistrācijas pieteikums būs apstiprināts, darbuzņēmējs saņems informatīvu e-pasta paziņojumu. Ja reģistrācijas pieteikums būs neatbilstošs, informatīvais e-pasts būs par tā noraidīšanu.</a:t>
            </a:r>
          </a:p>
        </p:txBody>
      </p:sp>
      <p:sp>
        <p:nvSpPr>
          <p:cNvPr id="8" name="Text Placeholder 7">
            <a:extLst>
              <a:ext uri="{FF2B5EF4-FFF2-40B4-BE49-F238E27FC236}">
                <a16:creationId xmlns:a16="http://schemas.microsoft.com/office/drawing/2014/main" id="{2B838717-9F5D-AF6D-DF92-8D3E74C5A1F4}"/>
              </a:ext>
            </a:extLst>
          </p:cNvPr>
          <p:cNvSpPr>
            <a:spLocks noGrp="1"/>
          </p:cNvSpPr>
          <p:nvPr>
            <p:ph type="body" sz="quarter" idx="17"/>
          </p:nvPr>
        </p:nvSpPr>
        <p:spPr/>
        <p:txBody>
          <a:bodyPr/>
          <a:lstStyle/>
          <a:p>
            <a:r>
              <a:rPr lang="lv-LV" dirty="0"/>
              <a:t>5.solis</a:t>
            </a:r>
            <a:endParaRPr lang="en-LV" dirty="0"/>
          </a:p>
        </p:txBody>
      </p:sp>
      <p:sp>
        <p:nvSpPr>
          <p:cNvPr id="9" name="Slide Number Placeholder 8">
            <a:extLst>
              <a:ext uri="{FF2B5EF4-FFF2-40B4-BE49-F238E27FC236}">
                <a16:creationId xmlns:a16="http://schemas.microsoft.com/office/drawing/2014/main" id="{BB884F2A-C880-BE5C-300B-00697CBBF3F0}"/>
              </a:ext>
            </a:extLst>
          </p:cNvPr>
          <p:cNvSpPr>
            <a:spLocks noGrp="1"/>
          </p:cNvSpPr>
          <p:nvPr>
            <p:ph type="sldNum" sz="quarter" idx="4"/>
          </p:nvPr>
        </p:nvSpPr>
        <p:spPr/>
        <p:txBody>
          <a:bodyPr/>
          <a:lstStyle/>
          <a:p>
            <a:pPr algn="ctr"/>
            <a:fld id="{1B1FABE7-5FE9-1F4F-B81B-652D979C6CA7}" type="slidenum">
              <a:rPr lang="en-LV" smtClean="0"/>
              <a:pPr algn="ctr"/>
              <a:t>7</a:t>
            </a:fld>
            <a:endParaRPr lang="en-LV" dirty="0"/>
          </a:p>
        </p:txBody>
      </p:sp>
      <p:sp>
        <p:nvSpPr>
          <p:cNvPr id="10" name="Text Placeholder 9">
            <a:extLst>
              <a:ext uri="{FF2B5EF4-FFF2-40B4-BE49-F238E27FC236}">
                <a16:creationId xmlns:a16="http://schemas.microsoft.com/office/drawing/2014/main" id="{A0DB7FD5-2122-4EA7-C154-AAD5479FB2B7}"/>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90F7D5C6-3FA3-739D-A474-388B5E02710D}"/>
              </a:ext>
            </a:extLst>
          </p:cNvPr>
          <p:cNvSpPr>
            <a:spLocks noGrp="1"/>
          </p:cNvSpPr>
          <p:nvPr>
            <p:ph type="body" sz="quarter" idx="11"/>
          </p:nvPr>
        </p:nvSpPr>
        <p:spPr/>
        <p:txBody>
          <a:bodyPr/>
          <a:lstStyle/>
          <a:p>
            <a:endParaRPr lang="en-LV"/>
          </a:p>
        </p:txBody>
      </p:sp>
      <p:pic>
        <p:nvPicPr>
          <p:cNvPr id="3" name="Picture 2">
            <a:extLst>
              <a:ext uri="{FF2B5EF4-FFF2-40B4-BE49-F238E27FC236}">
                <a16:creationId xmlns:a16="http://schemas.microsoft.com/office/drawing/2014/main" id="{DA2D0905-8D11-075F-FE20-2AB39ED04D5B}"/>
              </a:ext>
            </a:extLst>
          </p:cNvPr>
          <p:cNvPicPr>
            <a:picLocks noChangeAspect="1"/>
          </p:cNvPicPr>
          <p:nvPr/>
        </p:nvPicPr>
        <p:blipFill>
          <a:blip r:embed="rId2"/>
          <a:stretch>
            <a:fillRect/>
          </a:stretch>
        </p:blipFill>
        <p:spPr>
          <a:xfrm>
            <a:off x="1616340" y="3163740"/>
            <a:ext cx="3908160" cy="3287312"/>
          </a:xfrm>
          <a:prstGeom prst="rect">
            <a:avLst/>
          </a:prstGeom>
        </p:spPr>
      </p:pic>
      <p:pic>
        <p:nvPicPr>
          <p:cNvPr id="5" name="Picture 4">
            <a:extLst>
              <a:ext uri="{FF2B5EF4-FFF2-40B4-BE49-F238E27FC236}">
                <a16:creationId xmlns:a16="http://schemas.microsoft.com/office/drawing/2014/main" id="{F0F4BC42-B5EF-BBB2-4FAD-F73E58FBE952}"/>
              </a:ext>
            </a:extLst>
          </p:cNvPr>
          <p:cNvPicPr>
            <a:picLocks noChangeAspect="1"/>
          </p:cNvPicPr>
          <p:nvPr/>
        </p:nvPicPr>
        <p:blipFill>
          <a:blip r:embed="rId3"/>
          <a:stretch>
            <a:fillRect/>
          </a:stretch>
        </p:blipFill>
        <p:spPr>
          <a:xfrm>
            <a:off x="7043571" y="3163740"/>
            <a:ext cx="3783812" cy="3210266"/>
          </a:xfrm>
          <a:prstGeom prst="rect">
            <a:avLst/>
          </a:prstGeom>
        </p:spPr>
      </p:pic>
      <p:sp>
        <p:nvSpPr>
          <p:cNvPr id="4" name="Rectangle: Rounded Corners 3">
            <a:extLst>
              <a:ext uri="{FF2B5EF4-FFF2-40B4-BE49-F238E27FC236}">
                <a16:creationId xmlns:a16="http://schemas.microsoft.com/office/drawing/2014/main" id="{323E14CA-A575-18F9-7C80-01F83D72542D}"/>
              </a:ext>
            </a:extLst>
          </p:cNvPr>
          <p:cNvSpPr/>
          <p:nvPr/>
        </p:nvSpPr>
        <p:spPr>
          <a:xfrm>
            <a:off x="1775460" y="4341966"/>
            <a:ext cx="3558540" cy="35195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ectangle: Rounded Corners 5">
            <a:extLst>
              <a:ext uri="{FF2B5EF4-FFF2-40B4-BE49-F238E27FC236}">
                <a16:creationId xmlns:a16="http://schemas.microsoft.com/office/drawing/2014/main" id="{66DE672E-601E-5F7D-0FE9-816D6F9ADE1B}"/>
              </a:ext>
            </a:extLst>
          </p:cNvPr>
          <p:cNvSpPr/>
          <p:nvPr/>
        </p:nvSpPr>
        <p:spPr>
          <a:xfrm>
            <a:off x="7155180" y="4233854"/>
            <a:ext cx="3512820" cy="46006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13630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CE9EF-40D3-9CE4-AD3B-48EA3BA45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F1001-6786-D91F-FE1B-60088BC9B126}"/>
              </a:ext>
            </a:extLst>
          </p:cNvPr>
          <p:cNvSpPr>
            <a:spLocks noGrp="1"/>
          </p:cNvSpPr>
          <p:nvPr>
            <p:ph type="title"/>
          </p:nvPr>
        </p:nvSpPr>
        <p:spPr/>
        <p:txBody>
          <a:bodyPr/>
          <a:lstStyle/>
          <a:p>
            <a:r>
              <a:rPr lang="lv-LV" dirty="0"/>
              <a:t>PTAPS</a:t>
            </a:r>
            <a:endParaRPr lang="en-LV" dirty="0"/>
          </a:p>
        </p:txBody>
      </p:sp>
      <p:sp>
        <p:nvSpPr>
          <p:cNvPr id="7" name="Content Placeholder 6">
            <a:extLst>
              <a:ext uri="{FF2B5EF4-FFF2-40B4-BE49-F238E27FC236}">
                <a16:creationId xmlns:a16="http://schemas.microsoft.com/office/drawing/2014/main" id="{C19DA2D6-BBA4-8E6A-F9B6-41A6DABF34B4}"/>
              </a:ext>
            </a:extLst>
          </p:cNvPr>
          <p:cNvSpPr>
            <a:spLocks noGrp="1"/>
          </p:cNvSpPr>
          <p:nvPr>
            <p:ph idx="16"/>
          </p:nvPr>
        </p:nvSpPr>
        <p:spPr>
          <a:xfrm>
            <a:off x="403759" y="1894959"/>
            <a:ext cx="7042069" cy="3888621"/>
          </a:xfrm>
        </p:spPr>
        <p:txBody>
          <a:bodyPr/>
          <a:lstStyle/>
          <a:p>
            <a:r>
              <a:rPr lang="lv-LV" sz="1800" dirty="0"/>
              <a:t>Uzņēmuma izvēlētajam </a:t>
            </a:r>
            <a:r>
              <a:rPr lang="lv-LV" sz="1800" b="1" dirty="0"/>
              <a:t>DU datu administratoram</a:t>
            </a:r>
            <a:r>
              <a:rPr lang="lv-LV" sz="1800" dirty="0"/>
              <a:t> tiks izveidots «Lietotāja konts» darbību veikšanai AS «Latvenergo» informācijas sistēmā. </a:t>
            </a:r>
          </a:p>
          <a:p>
            <a:r>
              <a:rPr lang="lv-LV" sz="1800" dirty="0"/>
              <a:t>LE palīdzības dienests atsūtīs uz e-pastu instrukciju, kā uzinstalēt VPN tuneli caur kuru varēs piekļūt PTAPS sistēmai</a:t>
            </a:r>
          </a:p>
          <a:p>
            <a:r>
              <a:rPr lang="lv-LV" sz="1800" dirty="0"/>
              <a:t>DU datu administrators norādītajā e-pastā saņems informāciju par PTAPS informācijas sistēmā izmantojamo «Lietotājvārdu» un «Paroli»</a:t>
            </a:r>
          </a:p>
          <a:p>
            <a:r>
              <a:rPr lang="lv-LV" sz="1800" dirty="0"/>
              <a:t>Lai pieslēgtos sistēmai būs nepieciešams mobilais tālrunis ar uzinstalētu aplikāciju «Microsoft </a:t>
            </a:r>
            <a:r>
              <a:rPr lang="lv-LV" sz="1800" dirty="0" err="1"/>
              <a:t>Authenticator</a:t>
            </a:r>
            <a:r>
              <a:rPr lang="lv-LV" sz="1800" dirty="0"/>
              <a:t>»</a:t>
            </a:r>
            <a:endParaRPr lang="en-LV" sz="1800" dirty="0"/>
          </a:p>
        </p:txBody>
      </p:sp>
      <p:sp>
        <p:nvSpPr>
          <p:cNvPr id="8" name="Text Placeholder 7">
            <a:extLst>
              <a:ext uri="{FF2B5EF4-FFF2-40B4-BE49-F238E27FC236}">
                <a16:creationId xmlns:a16="http://schemas.microsoft.com/office/drawing/2014/main" id="{2AB85C8D-43EF-A836-85BC-588C37D5F0CF}"/>
              </a:ext>
            </a:extLst>
          </p:cNvPr>
          <p:cNvSpPr>
            <a:spLocks noGrp="1"/>
          </p:cNvSpPr>
          <p:nvPr>
            <p:ph type="body" sz="quarter" idx="17"/>
          </p:nvPr>
        </p:nvSpPr>
        <p:spPr/>
        <p:txBody>
          <a:bodyPr/>
          <a:lstStyle/>
          <a:p>
            <a:r>
              <a:rPr lang="lv-LV" dirty="0"/>
              <a:t>Pieslēgšanās</a:t>
            </a:r>
            <a:endParaRPr lang="en-LV" dirty="0"/>
          </a:p>
        </p:txBody>
      </p:sp>
      <p:sp>
        <p:nvSpPr>
          <p:cNvPr id="9" name="Slide Number Placeholder 8">
            <a:extLst>
              <a:ext uri="{FF2B5EF4-FFF2-40B4-BE49-F238E27FC236}">
                <a16:creationId xmlns:a16="http://schemas.microsoft.com/office/drawing/2014/main" id="{98769741-BC45-9664-03BA-315B298122DB}"/>
              </a:ext>
            </a:extLst>
          </p:cNvPr>
          <p:cNvSpPr>
            <a:spLocks noGrp="1"/>
          </p:cNvSpPr>
          <p:nvPr>
            <p:ph type="sldNum" sz="quarter" idx="4"/>
          </p:nvPr>
        </p:nvSpPr>
        <p:spPr/>
        <p:txBody>
          <a:bodyPr/>
          <a:lstStyle/>
          <a:p>
            <a:pPr algn="ctr"/>
            <a:fld id="{1B1FABE7-5FE9-1F4F-B81B-652D979C6CA7}" type="slidenum">
              <a:rPr lang="en-LV" smtClean="0"/>
              <a:pPr algn="ctr"/>
              <a:t>8</a:t>
            </a:fld>
            <a:endParaRPr lang="en-LV" dirty="0"/>
          </a:p>
        </p:txBody>
      </p:sp>
      <p:sp>
        <p:nvSpPr>
          <p:cNvPr id="10" name="Text Placeholder 9">
            <a:extLst>
              <a:ext uri="{FF2B5EF4-FFF2-40B4-BE49-F238E27FC236}">
                <a16:creationId xmlns:a16="http://schemas.microsoft.com/office/drawing/2014/main" id="{B90CE954-2AA0-F060-ADDF-8E14F39FC124}"/>
              </a:ext>
            </a:extLst>
          </p:cNvPr>
          <p:cNvSpPr>
            <a:spLocks noGrp="1"/>
          </p:cNvSpPr>
          <p:nvPr>
            <p:ph type="body" sz="quarter" idx="10"/>
          </p:nvPr>
        </p:nvSpPr>
        <p:spPr/>
        <p:txBody>
          <a:bodyPr/>
          <a:lstStyle/>
          <a:p>
            <a:endParaRPr lang="en-LV"/>
          </a:p>
        </p:txBody>
      </p:sp>
      <p:sp>
        <p:nvSpPr>
          <p:cNvPr id="11" name="Text Placeholder 10">
            <a:extLst>
              <a:ext uri="{FF2B5EF4-FFF2-40B4-BE49-F238E27FC236}">
                <a16:creationId xmlns:a16="http://schemas.microsoft.com/office/drawing/2014/main" id="{20B3B9AF-571A-477C-7339-847633E6FEDF}"/>
              </a:ext>
            </a:extLst>
          </p:cNvPr>
          <p:cNvSpPr>
            <a:spLocks noGrp="1"/>
          </p:cNvSpPr>
          <p:nvPr>
            <p:ph type="body" sz="quarter" idx="11"/>
          </p:nvPr>
        </p:nvSpPr>
        <p:spPr/>
        <p:txBody>
          <a:bodyPr/>
          <a:lstStyle/>
          <a:p>
            <a:endParaRPr lang="en-LV"/>
          </a:p>
        </p:txBody>
      </p:sp>
      <p:pic>
        <p:nvPicPr>
          <p:cNvPr id="3" name="Picture 2">
            <a:extLst>
              <a:ext uri="{FF2B5EF4-FFF2-40B4-BE49-F238E27FC236}">
                <a16:creationId xmlns:a16="http://schemas.microsoft.com/office/drawing/2014/main" id="{7B14258D-D930-0D98-36DD-4B7370287DE2}"/>
              </a:ext>
            </a:extLst>
          </p:cNvPr>
          <p:cNvPicPr>
            <a:picLocks noChangeAspect="1"/>
          </p:cNvPicPr>
          <p:nvPr/>
        </p:nvPicPr>
        <p:blipFill>
          <a:blip r:embed="rId2"/>
          <a:srcRect l="29165" t="40956"/>
          <a:stretch/>
        </p:blipFill>
        <p:spPr>
          <a:xfrm>
            <a:off x="7805291" y="2677645"/>
            <a:ext cx="3858343" cy="2399563"/>
          </a:xfrm>
          <a:prstGeom prst="rect">
            <a:avLst/>
          </a:prstGeom>
        </p:spPr>
      </p:pic>
    </p:spTree>
    <p:extLst>
      <p:ext uri="{BB962C8B-B14F-4D97-AF65-F5344CB8AC3E}">
        <p14:creationId xmlns:p14="http://schemas.microsoft.com/office/powerpoint/2010/main" val="272269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9BF3D-FC7D-66EF-ED90-70DBF5AF3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C409B-7244-027D-930B-0CDF04FD4F22}"/>
              </a:ext>
            </a:extLst>
          </p:cNvPr>
          <p:cNvSpPr>
            <a:spLocks noGrp="1"/>
          </p:cNvSpPr>
          <p:nvPr>
            <p:ph type="title"/>
          </p:nvPr>
        </p:nvSpPr>
        <p:spPr/>
        <p:txBody>
          <a:bodyPr/>
          <a:lstStyle/>
          <a:p>
            <a:r>
              <a:rPr lang="lv-LV" dirty="0"/>
              <a:t>PTAPS</a:t>
            </a:r>
            <a:endParaRPr lang="en-LV" dirty="0"/>
          </a:p>
        </p:txBody>
      </p:sp>
      <p:sp>
        <p:nvSpPr>
          <p:cNvPr id="7" name="Content Placeholder 6">
            <a:extLst>
              <a:ext uri="{FF2B5EF4-FFF2-40B4-BE49-F238E27FC236}">
                <a16:creationId xmlns:a16="http://schemas.microsoft.com/office/drawing/2014/main" id="{21839F77-E4EF-508D-137B-9C9B16A008C0}"/>
              </a:ext>
            </a:extLst>
          </p:cNvPr>
          <p:cNvSpPr>
            <a:spLocks noGrp="1"/>
          </p:cNvSpPr>
          <p:nvPr>
            <p:ph idx="16"/>
          </p:nvPr>
        </p:nvSpPr>
        <p:spPr>
          <a:xfrm>
            <a:off x="403760" y="1894959"/>
            <a:ext cx="11384478" cy="1450221"/>
          </a:xfrm>
        </p:spPr>
        <p:txBody>
          <a:bodyPr/>
          <a:lstStyle/>
          <a:p>
            <a:r>
              <a:rPr lang="lv-LV" sz="2400" dirty="0"/>
              <a:t>Veicot pirmreizēju ielogošanos DU datu administratoram būs jāiepazīstas ar:</a:t>
            </a:r>
          </a:p>
          <a:p>
            <a:pPr lvl="1"/>
            <a:r>
              <a:rPr lang="lv-LV" dirty="0"/>
              <a:t> personas datu apstrādes principiem un jāa</a:t>
            </a:r>
            <a:r>
              <a:rPr lang="lv-LV" dirty="0">
                <a:solidFill>
                  <a:srgbClr val="000000"/>
                </a:solidFill>
                <a:effectLst/>
                <a:ea typeface="Calibri" panose="020F0502020204030204" pitchFamily="34" charset="0"/>
              </a:rPr>
              <a:t>pņemas informēt sava pārstāvētā uzņēmuma PTAPS sistēmā reģistrētos darbiniekus par AS "Latvenergo" veikto personas datu apstrādi, sniedzot darbiniekiem šo informāciju</a:t>
            </a:r>
          </a:p>
          <a:p>
            <a:pPr lvl="1"/>
            <a:r>
              <a:rPr lang="lv-LV" dirty="0">
                <a:solidFill>
                  <a:srgbClr val="000000"/>
                </a:solidFill>
                <a:ea typeface="Calibri" panose="020F0502020204030204" pitchFamily="34" charset="0"/>
              </a:rPr>
              <a:t>PTAPS lietošanas noteikumiem</a:t>
            </a:r>
            <a:endParaRPr lang="lv-LV" dirty="0"/>
          </a:p>
          <a:p>
            <a:endParaRPr lang="en-LV" dirty="0"/>
          </a:p>
        </p:txBody>
      </p:sp>
      <p:sp>
        <p:nvSpPr>
          <p:cNvPr id="8" name="Text Placeholder 7">
            <a:extLst>
              <a:ext uri="{FF2B5EF4-FFF2-40B4-BE49-F238E27FC236}">
                <a16:creationId xmlns:a16="http://schemas.microsoft.com/office/drawing/2014/main" id="{D59C3D12-6865-F629-E09B-0C001C688C70}"/>
              </a:ext>
            </a:extLst>
          </p:cNvPr>
          <p:cNvSpPr>
            <a:spLocks noGrp="1"/>
          </p:cNvSpPr>
          <p:nvPr>
            <p:ph type="body" sz="quarter" idx="17"/>
          </p:nvPr>
        </p:nvSpPr>
        <p:spPr/>
        <p:txBody>
          <a:bodyPr/>
          <a:lstStyle/>
          <a:p>
            <a:r>
              <a:rPr lang="lv-LV" dirty="0"/>
              <a:t>Pirmie soļi</a:t>
            </a:r>
            <a:endParaRPr lang="en-LV" dirty="0"/>
          </a:p>
        </p:txBody>
      </p:sp>
      <p:sp>
        <p:nvSpPr>
          <p:cNvPr id="9" name="Slide Number Placeholder 8">
            <a:extLst>
              <a:ext uri="{FF2B5EF4-FFF2-40B4-BE49-F238E27FC236}">
                <a16:creationId xmlns:a16="http://schemas.microsoft.com/office/drawing/2014/main" id="{57792AF8-4FDC-4A24-45FC-C9BFC62DEC1B}"/>
              </a:ext>
            </a:extLst>
          </p:cNvPr>
          <p:cNvSpPr>
            <a:spLocks noGrp="1"/>
          </p:cNvSpPr>
          <p:nvPr>
            <p:ph type="sldNum" sz="quarter" idx="4"/>
          </p:nvPr>
        </p:nvSpPr>
        <p:spPr/>
        <p:txBody>
          <a:bodyPr/>
          <a:lstStyle/>
          <a:p>
            <a:pPr algn="ctr"/>
            <a:fld id="{1B1FABE7-5FE9-1F4F-B81B-652D979C6CA7}" type="slidenum">
              <a:rPr lang="en-LV" smtClean="0"/>
              <a:pPr algn="ctr"/>
              <a:t>9</a:t>
            </a:fld>
            <a:endParaRPr lang="en-LV" dirty="0"/>
          </a:p>
        </p:txBody>
      </p:sp>
      <p:sp>
        <p:nvSpPr>
          <p:cNvPr id="10" name="Text Placeholder 9">
            <a:extLst>
              <a:ext uri="{FF2B5EF4-FFF2-40B4-BE49-F238E27FC236}">
                <a16:creationId xmlns:a16="http://schemas.microsoft.com/office/drawing/2014/main" id="{8B3E3758-641C-669A-5547-A53E6D8046BE}"/>
              </a:ext>
            </a:extLst>
          </p:cNvPr>
          <p:cNvSpPr>
            <a:spLocks noGrp="1"/>
          </p:cNvSpPr>
          <p:nvPr>
            <p:ph type="body" sz="quarter" idx="10"/>
          </p:nvPr>
        </p:nvSpPr>
        <p:spPr/>
        <p:txBody>
          <a:bodyPr/>
          <a:lstStyle/>
          <a:p>
            <a:endParaRPr lang="en-LV" dirty="0"/>
          </a:p>
        </p:txBody>
      </p:sp>
      <p:sp>
        <p:nvSpPr>
          <p:cNvPr id="11" name="Text Placeholder 10">
            <a:extLst>
              <a:ext uri="{FF2B5EF4-FFF2-40B4-BE49-F238E27FC236}">
                <a16:creationId xmlns:a16="http://schemas.microsoft.com/office/drawing/2014/main" id="{E6F5CD77-FDDA-2921-2999-A5A2E38D0997}"/>
              </a:ext>
            </a:extLst>
          </p:cNvPr>
          <p:cNvSpPr>
            <a:spLocks noGrp="1"/>
          </p:cNvSpPr>
          <p:nvPr>
            <p:ph type="body" sz="quarter" idx="11"/>
          </p:nvPr>
        </p:nvSpPr>
        <p:spPr/>
        <p:txBody>
          <a:bodyPr/>
          <a:lstStyle/>
          <a:p>
            <a:endParaRPr lang="en-LV" dirty="0"/>
          </a:p>
        </p:txBody>
      </p:sp>
      <p:pic>
        <p:nvPicPr>
          <p:cNvPr id="3" name="Picture 2">
            <a:extLst>
              <a:ext uri="{FF2B5EF4-FFF2-40B4-BE49-F238E27FC236}">
                <a16:creationId xmlns:a16="http://schemas.microsoft.com/office/drawing/2014/main" id="{18B6C4C1-46B6-C341-0EA0-5D9E76D152A1}"/>
              </a:ext>
            </a:extLst>
          </p:cNvPr>
          <p:cNvPicPr>
            <a:picLocks noChangeAspect="1"/>
          </p:cNvPicPr>
          <p:nvPr/>
        </p:nvPicPr>
        <p:blipFill>
          <a:blip r:embed="rId2"/>
          <a:stretch>
            <a:fillRect/>
          </a:stretch>
        </p:blipFill>
        <p:spPr>
          <a:xfrm>
            <a:off x="5351663" y="3647437"/>
            <a:ext cx="6001588" cy="2524477"/>
          </a:xfrm>
          <a:prstGeom prst="rect">
            <a:avLst/>
          </a:prstGeom>
        </p:spPr>
      </p:pic>
      <p:sp>
        <p:nvSpPr>
          <p:cNvPr id="4" name="Rectangle: Rounded Corners 3">
            <a:extLst>
              <a:ext uri="{FF2B5EF4-FFF2-40B4-BE49-F238E27FC236}">
                <a16:creationId xmlns:a16="http://schemas.microsoft.com/office/drawing/2014/main" id="{8ADD7BD5-6F79-A012-409F-B12269514B27}"/>
              </a:ext>
            </a:extLst>
          </p:cNvPr>
          <p:cNvSpPr/>
          <p:nvPr/>
        </p:nvSpPr>
        <p:spPr>
          <a:xfrm>
            <a:off x="5351663" y="5585460"/>
            <a:ext cx="838200" cy="243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582710302"/>
      </p:ext>
    </p:extLst>
  </p:cSld>
  <p:clrMapOvr>
    <a:masterClrMapping/>
  </p:clrMapOvr>
</p:sld>
</file>

<file path=ppt/theme/theme1.xml><?xml version="1.0" encoding="utf-8"?>
<a:theme xmlns:a="http://schemas.openxmlformats.org/drawingml/2006/main" name="Pamatslaidi">
  <a:themeElements>
    <a:clrScheme name="Custom 3">
      <a:dk1>
        <a:srgbClr val="054F95"/>
      </a:dk1>
      <a:lt1>
        <a:srgbClr val="FFFFFF"/>
      </a:lt1>
      <a:dk2>
        <a:srgbClr val="595B5D"/>
      </a:dk2>
      <a:lt2>
        <a:srgbClr val="E7E6E6"/>
      </a:lt2>
      <a:accent1>
        <a:srgbClr val="054F95"/>
      </a:accent1>
      <a:accent2>
        <a:srgbClr val="A2BD30"/>
      </a:accent2>
      <a:accent3>
        <a:srgbClr val="C1D72F"/>
      </a:accent3>
      <a:accent4>
        <a:srgbClr val="006324"/>
      </a:accent4>
      <a:accent5>
        <a:srgbClr val="004712"/>
      </a:accent5>
      <a:accent6>
        <a:srgbClr val="005CAB"/>
      </a:accent6>
      <a:hlink>
        <a:srgbClr val="00A3E3"/>
      </a:hlink>
      <a:folHlink>
        <a:srgbClr val="B9E0F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6C03E3A-7523-644B-BF29-19D2777A340F}" vid="{155AB368-817C-9F41-B80F-B2157D9C1C30}"/>
    </a:ext>
  </a:extLst>
</a:theme>
</file>

<file path=ppt/theme/theme2.xml><?xml version="1.0" encoding="utf-8"?>
<a:theme xmlns:a="http://schemas.openxmlformats.org/drawingml/2006/main" name="Papildslaid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2B00003BEBBE9F4D94E94D5EF849428F" ma:contentTypeVersion="0" ma:contentTypeDescription="Izveidot jaunu dokumentu." ma:contentTypeScope="" ma:versionID="c6dd3b33b0c6102b8cb29641c4fad400">
  <xsd:schema xmlns:xsd="http://www.w3.org/2001/XMLSchema" xmlns:xs="http://www.w3.org/2001/XMLSchema" xmlns:p="http://schemas.microsoft.com/office/2006/metadata/properties" targetNamespace="http://schemas.microsoft.com/office/2006/metadata/properties" ma:root="true" ma:fieldsID="e4db33db44e48f8f107466a912c3a54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80FEB0-BC17-48BA-AF6E-E956DCCC7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2BE0CB8-0272-4519-B27C-BD4E33918407}">
  <ds:schemaRefs>
    <ds:schemaRef ds:uri="http://schemas.microsoft.com/sharepoint/v3/contenttype/forms"/>
  </ds:schemaRefs>
</ds:datastoreItem>
</file>

<file path=customXml/itemProps3.xml><?xml version="1.0" encoding="utf-8"?>
<ds:datastoreItem xmlns:ds="http://schemas.openxmlformats.org/officeDocument/2006/customXml" ds:itemID="{D670FE85-D2C1-436E-BDCD-244ECEDDEF9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1_Custom Design</Template>
  <TotalTime>5228</TotalTime>
  <Words>1242</Words>
  <Application>Microsoft Office PowerPoint</Application>
  <PresentationFormat>Widescreen</PresentationFormat>
  <Paragraphs>151</Paragraphs>
  <Slides>33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Arial Bold</vt:lpstr>
      <vt:lpstr>Calibri</vt:lpstr>
      <vt:lpstr>Helvetica</vt:lpstr>
      <vt:lpstr>Helvetica NeueLTPro-Roman</vt:lpstr>
      <vt:lpstr>HelveticaNeueLT Pro 45 Lt</vt:lpstr>
      <vt:lpstr>HelveticaNeueLT Pro 55 Roman</vt:lpstr>
      <vt:lpstr>Pamatslaidi</vt:lpstr>
      <vt:lpstr>Papildslaidi</vt:lpstr>
      <vt:lpstr>Personāla tiesību administrēšanas pārvaldības sistēmas (PTAPS) lietošanas pamācība darbuzņēmējiem</vt:lpstr>
      <vt:lpstr>PowerPoint Presentation</vt:lpstr>
      <vt:lpstr>Reģistrācijas pieteikums</vt:lpstr>
      <vt:lpstr>Reģistrācijas pieteikums</vt:lpstr>
      <vt:lpstr>Reģistrācijas pieteikums</vt:lpstr>
      <vt:lpstr>Reģistrācijas pieteikums</vt:lpstr>
      <vt:lpstr>Reģistrācijas pieteikums</vt:lpstr>
      <vt:lpstr>PTAPS</vt:lpstr>
      <vt:lpstr>PTAPS</vt:lpstr>
      <vt:lpstr>PTAPS</vt:lpstr>
      <vt:lpstr>PTAPS</vt:lpstr>
      <vt:lpstr>PTAPS</vt:lpstr>
      <vt:lpstr>PTAPS</vt:lpstr>
      <vt:lpstr>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Darbs ar PTAPS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Antonijs Ļaksa</dc:creator>
  <cp:lastModifiedBy>Sigita Veide</cp:lastModifiedBy>
  <cp:revision>222</cp:revision>
  <dcterms:created xsi:type="dcterms:W3CDTF">2024-01-12T10:16:26Z</dcterms:created>
  <dcterms:modified xsi:type="dcterms:W3CDTF">2025-07-02T06:14:23Z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0x0101002B00003BEBBE9F4D94E94D5EF849428F</vt:lpwstr>
  </property>
</Properties>
</file>